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1" r:id="rId3"/>
    <p:sldId id="263" r:id="rId4"/>
    <p:sldId id="264" r:id="rId5"/>
    <p:sldId id="266" r:id="rId6"/>
    <p:sldId id="267" r:id="rId7"/>
    <p:sldId id="265" r:id="rId8"/>
    <p:sldId id="260" r:id="rId9"/>
  </p:sldIdLst>
  <p:sldSz cx="9145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1C727-7B2D-4B3A-91EE-2ECE994C27FD}" v="1" dt="2019-05-15T14:54:07.79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7" autoAdjust="0"/>
    <p:restoredTop sz="94660"/>
  </p:normalViewPr>
  <p:slideViewPr>
    <p:cSldViewPr snapToGrid="0" snapToObjects="1" showGuides="1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5/15/2019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146175" y="685800"/>
            <a:ext cx="4572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800" y="365752"/>
            <a:ext cx="1530000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34800" y="5000633"/>
            <a:ext cx="7235912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4800" y="5205567"/>
            <a:ext cx="7235912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800" y="5751515"/>
            <a:ext cx="7235910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34800" y="6109996"/>
            <a:ext cx="7235911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4800" y="4828013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8000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826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939" y="1931192"/>
            <a:ext cx="8643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6938" y="2317637"/>
            <a:ext cx="86436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246939" y="2238495"/>
            <a:ext cx="864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203113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6158617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20430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158617" y="1931194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47610" y="4103378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47610" y="4410680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3203113" y="4410680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6158617" y="4410680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3203113" y="4103378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6158617" y="4103378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09" y="1931195"/>
            <a:ext cx="2732875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204304" y="2317642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6158617" y="2317642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247609" y="4489827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203113" y="4489827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6158617" y="4489827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610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3203212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6158814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204304" y="1931193"/>
            <a:ext cx="2731783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15881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247610" y="4103378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47610" y="4410680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3203212" y="4410680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6158814" y="4410680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3203212" y="4103378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6158814" y="4103378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7642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204304" y="2317642"/>
            <a:ext cx="2731783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6158814" y="2317642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247610" y="4489827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203212" y="4489827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6158814" y="4489827"/>
            <a:ext cx="2732875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8662" y="1931193"/>
            <a:ext cx="8643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247610" y="2317637"/>
            <a:ext cx="130449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247610" y="4202644"/>
            <a:ext cx="130449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4623278" y="2317637"/>
            <a:ext cx="130449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4623278" y="4202644"/>
            <a:ext cx="130449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1692518" y="2317637"/>
            <a:ext cx="2818756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1692518" y="4202644"/>
            <a:ext cx="2818756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071518" y="2317637"/>
            <a:ext cx="2819974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071518" y="4202644"/>
            <a:ext cx="2819974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248662" y="2238495"/>
            <a:ext cx="8641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248662" y="4115141"/>
            <a:ext cx="8641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1" y="1931193"/>
            <a:ext cx="86436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246938" y="2317637"/>
            <a:ext cx="130449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246938" y="3925788"/>
            <a:ext cx="130449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4623278" y="2317636"/>
            <a:ext cx="130449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4623278" y="3925788"/>
            <a:ext cx="130449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1693275" y="2317636"/>
            <a:ext cx="281856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1693275" y="3925788"/>
            <a:ext cx="281856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071519" y="2317636"/>
            <a:ext cx="2819974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071519" y="3925788"/>
            <a:ext cx="2819974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7611" y="5453067"/>
            <a:ext cx="86436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47611" y="2238495"/>
            <a:ext cx="8641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247611" y="3839912"/>
            <a:ext cx="8641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7644" y="1931194"/>
            <a:ext cx="4204045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938" y="1931194"/>
            <a:ext cx="4203305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2793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7644" y="1931194"/>
            <a:ext cx="4204045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938" y="1931194"/>
            <a:ext cx="4203305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2793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6937" y="5453067"/>
            <a:ext cx="86436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938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6938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7059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7059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7644" y="2317638"/>
            <a:ext cx="4204045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938" y="2317638"/>
            <a:ext cx="420330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2793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936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6936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7059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7059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7059" y="2317638"/>
            <a:ext cx="420463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936" y="2317638"/>
            <a:ext cx="420463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572793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7100" y="5453067"/>
            <a:ext cx="86436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610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3629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847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47" y="2317638"/>
            <a:ext cx="420463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610" y="2317638"/>
            <a:ext cx="420463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2814542" y="4103616"/>
            <a:ext cx="3523271" cy="9372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0"/>
          <p:cNvPicPr>
            <a:picLocks noChangeAspect="1"/>
          </p:cNvPicPr>
          <p:nvPr userDrawn="1"/>
        </p:nvPicPr>
        <p:blipFill rotWithShape="1">
          <a:blip r:embed="rId2"/>
          <a:srcRect l="4479" t="21637" r="20508" b="21637"/>
          <a:stretch/>
        </p:blipFill>
        <p:spPr bwMode="gray">
          <a:xfrm>
            <a:off x="2" y="0"/>
            <a:ext cx="9145586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800" y="365752"/>
            <a:ext cx="1530000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34800" y="5000633"/>
            <a:ext cx="7235911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34800" y="5205567"/>
            <a:ext cx="7235911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800" y="5751515"/>
            <a:ext cx="723591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34800" y="6109996"/>
            <a:ext cx="7235911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4800" y="4828013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8000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3136210" y="3782064"/>
            <a:ext cx="2879662" cy="9345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610" y="2238606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683629" y="2238606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848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48" y="2317752"/>
            <a:ext cx="420463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610" y="2317752"/>
            <a:ext cx="420463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6936" y="5453067"/>
            <a:ext cx="86436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6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2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247610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6848" y="1931195"/>
            <a:ext cx="420463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610" y="2317641"/>
            <a:ext cx="420463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4572793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7644" y="1931194"/>
            <a:ext cx="4204045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938" y="1931194"/>
            <a:ext cx="4203305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2793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4687644" y="3989616"/>
            <a:ext cx="4204045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848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686848" y="4045107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686848" y="2318322"/>
            <a:ext cx="420463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7610" y="2317641"/>
            <a:ext cx="420463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247610" y="223917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4686848" y="223917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686848" y="4348008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686848" y="4432236"/>
            <a:ext cx="420463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9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4572793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246937" y="5452639"/>
            <a:ext cx="864360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686846" y="2317642"/>
            <a:ext cx="420463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7610" y="2317637"/>
            <a:ext cx="420463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686846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686846" y="3831247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247610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4686846" y="223849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686846" y="4135561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686846" y="4214708"/>
            <a:ext cx="420463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2793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099" y="1931195"/>
            <a:ext cx="154842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025372" y="1931195"/>
            <a:ext cx="68663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099" y="2317641"/>
            <a:ext cx="154842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247099" y="2238495"/>
            <a:ext cx="15473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191163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5"/>
            <a:ext cx="3070858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544312" y="1931195"/>
            <a:ext cx="534737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610" y="2317641"/>
            <a:ext cx="3070858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247610" y="2238495"/>
            <a:ext cx="3070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432581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937" y="1931193"/>
            <a:ext cx="3070858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543955" y="1931194"/>
            <a:ext cx="534753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3543955" y="4042705"/>
            <a:ext cx="534753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543955" y="2317638"/>
            <a:ext cx="5347537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6937" y="2317638"/>
            <a:ext cx="3071532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3544564" y="2238495"/>
            <a:ext cx="53469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3544564" y="4349421"/>
            <a:ext cx="53469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3543955" y="4428564"/>
            <a:ext cx="5347537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6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3432581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246937" y="2238495"/>
            <a:ext cx="3070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343258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246936" y="5452639"/>
            <a:ext cx="864360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544313" y="2317642"/>
            <a:ext cx="5347376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6938" y="2317641"/>
            <a:ext cx="3071531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6938" y="1931193"/>
            <a:ext cx="307153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544313" y="1931193"/>
            <a:ext cx="53479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3544313" y="3831247"/>
            <a:ext cx="53479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3544313" y="4214708"/>
            <a:ext cx="5347376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3544313" y="2238495"/>
            <a:ext cx="53469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3546262" y="4136597"/>
            <a:ext cx="53469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246938" y="2238495"/>
            <a:ext cx="30708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7185"/>
            <a:ext cx="2732875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4402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4402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3" y="2317185"/>
            <a:ext cx="2732875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881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8814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2317185"/>
            <a:ext cx="2732875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3093635" y="2388387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6048047" y="2388387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247610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9145588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800" y="365752"/>
            <a:ext cx="1530000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34800" y="5000633"/>
            <a:ext cx="7236000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34800" y="5205567"/>
            <a:ext cx="7236000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34800" y="5751515"/>
            <a:ext cx="7236000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34800" y="6109996"/>
            <a:ext cx="7236000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4800" y="4828013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38000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247611" y="5452639"/>
            <a:ext cx="86436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610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7638"/>
            <a:ext cx="2732875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4402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4403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2" y="2317638"/>
            <a:ext cx="2732875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881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8814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2317638"/>
            <a:ext cx="2732875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3093635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6048046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610" y="223917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8318"/>
            <a:ext cx="2732875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4403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4403" y="223917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3" y="2318318"/>
            <a:ext cx="2732875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881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8814" y="223917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2318318"/>
            <a:ext cx="2732875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4289019" y="4103967"/>
            <a:ext cx="3522591" cy="93708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1332330" y="4106876"/>
            <a:ext cx="3522591" cy="93708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610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7638"/>
            <a:ext cx="2732875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4403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4403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2" y="2317638"/>
            <a:ext cx="2732875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881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8814" y="2238495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2317638"/>
            <a:ext cx="2732875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247097" y="5452639"/>
            <a:ext cx="86436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4612223" y="3780765"/>
            <a:ext cx="2876184" cy="93708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1655534" y="3783673"/>
            <a:ext cx="2876183" cy="93708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247610" y="2317753"/>
            <a:ext cx="2732875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204403" y="2317752"/>
            <a:ext cx="2732875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6158814" y="2317752"/>
            <a:ext cx="2732875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4239660"/>
            <a:ext cx="2732875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3" y="4239660"/>
            <a:ext cx="2732875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4239660"/>
            <a:ext cx="2732875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610" y="2238606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4403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4403" y="2238606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8814" y="1931193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8814" y="2238606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247610" y="2317752"/>
            <a:ext cx="2732875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204403" y="2317752"/>
            <a:ext cx="2732875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6158814" y="2317752"/>
            <a:ext cx="2732875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4239660"/>
            <a:ext cx="2732875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3" y="4239660"/>
            <a:ext cx="2732875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4239660"/>
            <a:ext cx="2732875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1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247610" y="2238606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04403" y="1931191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3204403" y="2238606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158814" y="1931191"/>
            <a:ext cx="2732875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158814" y="2238606"/>
            <a:ext cx="27328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247611" y="5452639"/>
            <a:ext cx="86436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6938" y="3989616"/>
            <a:ext cx="1992107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6929" y="1931194"/>
            <a:ext cx="1991756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2354982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8898" y="1931194"/>
            <a:ext cx="4207793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6788312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6899582" y="3989616"/>
            <a:ext cx="1992107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899933" y="1931194"/>
            <a:ext cx="1991756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7638"/>
            <a:ext cx="1992946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2466242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66242" y="2317638"/>
            <a:ext cx="1992946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4682493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682493" y="2317638"/>
            <a:ext cx="1992946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247610" y="2238495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2466242" y="2238495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4682493" y="2238495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6898743" y="2238495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6898743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898743" y="2317638"/>
            <a:ext cx="1992946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235459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6787091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4570841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317753"/>
            <a:ext cx="1992946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2466242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66242" y="2317753"/>
            <a:ext cx="1992946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4682493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682493" y="2317753"/>
            <a:ext cx="1992946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247610" y="2238606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2466242" y="2238606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4682493" y="2238606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6898743" y="2238606"/>
            <a:ext cx="19929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6898743" y="1931193"/>
            <a:ext cx="199294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898743" y="2317753"/>
            <a:ext cx="1992946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246936" y="5452639"/>
            <a:ext cx="86436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2354590" y="2388955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787091" y="2388955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4570841" y="2388955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688317" y="1931198"/>
            <a:ext cx="4203372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611" y="1931198"/>
            <a:ext cx="4202632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572793" y="1931198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937" y="4064036"/>
            <a:ext cx="8643600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47611" y="3922317"/>
            <a:ext cx="864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195543" y="1931198"/>
            <a:ext cx="2732875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47610" y="1931198"/>
            <a:ext cx="2732875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089205" y="1931198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937" y="4064036"/>
            <a:ext cx="8643600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47610" y="3922317"/>
            <a:ext cx="864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043616" y="1931198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6158814" y="1931198"/>
            <a:ext cx="2732875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 rotWithShape="1">
          <a:blip r:embed="rId2"/>
          <a:srcRect l="8043" r="16987" b="6897"/>
          <a:stretch/>
        </p:blipFill>
        <p:spPr bwMode="gray">
          <a:xfrm>
            <a:off x="1" y="0"/>
            <a:ext cx="914558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7A788F3-F03B-4CE3-A53A-92B7BA552450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47ECAEF-EF27-4B97-8283-B8C3CAA683C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4799" y="721799"/>
            <a:ext cx="8558375" cy="504001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3BAF7E7-A591-4964-BC0F-013E7B433EF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4800" y="1267747"/>
            <a:ext cx="8558374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7610" y="1932098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247610" y="3925094"/>
            <a:ext cx="864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466242" y="1932849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47610" y="4016596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66242" y="4017347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682493" y="1932098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6898743" y="1932849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682493" y="4016596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6898743" y="4017347"/>
            <a:ext cx="1992946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247610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247610" y="4045107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686848" y="1931193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247610" y="4432236"/>
            <a:ext cx="420463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247610" y="2317638"/>
            <a:ext cx="420463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247610" y="223917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247610" y="4348008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686848" y="2239175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686848" y="2317642"/>
            <a:ext cx="420463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9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4572793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4686848" y="4043972"/>
            <a:ext cx="420463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4686848" y="4351954"/>
            <a:ext cx="420463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4686848" y="4430421"/>
            <a:ext cx="420463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7611" y="1931195"/>
            <a:ext cx="4215280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572793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247611" y="3922317"/>
            <a:ext cx="864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4676409" y="1931195"/>
            <a:ext cx="4215280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47611" y="4059571"/>
            <a:ext cx="4215280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4676409" y="4059571"/>
            <a:ext cx="4215280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47611" y="1931199"/>
            <a:ext cx="4216619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4675070" y="1931199"/>
            <a:ext cx="4216619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47611" y="3737726"/>
            <a:ext cx="4216619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4675070" y="3737726"/>
            <a:ext cx="4216619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246936" y="5452639"/>
            <a:ext cx="864360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247611" y="3599905"/>
            <a:ext cx="864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4572793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6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5288" y="1931196"/>
            <a:ext cx="40221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5288" y="3993324"/>
            <a:ext cx="40221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4181" y="3921919"/>
            <a:ext cx="4020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247099" y="1931196"/>
            <a:ext cx="143935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247099" y="3993324"/>
            <a:ext cx="143935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246936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164952" y="1931196"/>
            <a:ext cx="2726540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5288" y="1931196"/>
            <a:ext cx="40221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5288" y="3305949"/>
            <a:ext cx="40221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5288" y="4680702"/>
            <a:ext cx="40221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6482" y="3235138"/>
            <a:ext cx="4020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1916482" y="4611082"/>
            <a:ext cx="402099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246938" y="1931196"/>
            <a:ext cx="1438497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246938" y="3305949"/>
            <a:ext cx="1438497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246938" y="4680702"/>
            <a:ext cx="1438497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164952" y="1931196"/>
            <a:ext cx="2726540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5287" y="1931196"/>
            <a:ext cx="6976205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6181" y="3235138"/>
            <a:ext cx="69753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5287" y="3305949"/>
            <a:ext cx="6976205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5287" y="4680702"/>
            <a:ext cx="6976205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1916181" y="4611082"/>
            <a:ext cx="69753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1931196"/>
            <a:ext cx="143782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247610" y="3305949"/>
            <a:ext cx="143782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7610" y="4680702"/>
            <a:ext cx="1437824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5287" y="1931196"/>
            <a:ext cx="6976205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1916181" y="3019668"/>
            <a:ext cx="69753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5287" y="3091669"/>
            <a:ext cx="6976205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5287" y="4252143"/>
            <a:ext cx="6976205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1916181" y="4180142"/>
            <a:ext cx="69753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1931196"/>
            <a:ext cx="1437824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247610" y="3091669"/>
            <a:ext cx="1437824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7610" y="4252143"/>
            <a:ext cx="1437824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46937" y="5452639"/>
            <a:ext cx="864360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209331" y="1931199"/>
            <a:ext cx="668216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209331" y="2801555"/>
            <a:ext cx="668216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209331" y="3671911"/>
            <a:ext cx="668216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46938" y="5452639"/>
            <a:ext cx="864360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247099" y="1931199"/>
            <a:ext cx="11521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247099" y="2801555"/>
            <a:ext cx="11521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247099" y="3671911"/>
            <a:ext cx="11521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209331" y="4542266"/>
            <a:ext cx="668216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247099" y="4542266"/>
            <a:ext cx="115210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499936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334522" y="3164586"/>
            <a:ext cx="165717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499936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334097" y="4905862"/>
            <a:ext cx="165717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499936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334858" y="2293948"/>
            <a:ext cx="165717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499936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334097" y="4035224"/>
            <a:ext cx="165717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1554590" y="2729549"/>
            <a:ext cx="73369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1554590" y="3599904"/>
            <a:ext cx="73369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1554590" y="4470259"/>
            <a:ext cx="73369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35" hasCustomPrompt="1"/>
          </p:nvPr>
        </p:nvSpPr>
        <p:spPr>
          <a:xfrm>
            <a:off x="1662034" y="2101348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1</a:t>
            </a:r>
            <a:endParaRPr lang="en-US" dirty="0"/>
          </a:p>
        </p:txBody>
      </p:sp>
      <p:sp>
        <p:nvSpPr>
          <p:cNvPr id="54" name="Symbol zastępczy zawartości 6"/>
          <p:cNvSpPr>
            <a:spLocks noGrp="1"/>
          </p:cNvSpPr>
          <p:nvPr>
            <p:ph sz="quarter" idx="36" hasCustomPrompt="1"/>
          </p:nvPr>
        </p:nvSpPr>
        <p:spPr>
          <a:xfrm>
            <a:off x="1662034" y="2972779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2</a:t>
            </a:r>
            <a:endParaRPr lang="en-US" dirty="0"/>
          </a:p>
        </p:txBody>
      </p:sp>
      <p:sp>
        <p:nvSpPr>
          <p:cNvPr id="55" name="Symbol zastępczy zawartości 6"/>
          <p:cNvSpPr>
            <a:spLocks noGrp="1"/>
          </p:cNvSpPr>
          <p:nvPr>
            <p:ph sz="quarter" idx="37" hasCustomPrompt="1"/>
          </p:nvPr>
        </p:nvSpPr>
        <p:spPr>
          <a:xfrm>
            <a:off x="1662625" y="3841840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3</a:t>
            </a:r>
            <a:endParaRPr lang="en-US" dirty="0"/>
          </a:p>
        </p:txBody>
      </p:sp>
      <p:sp>
        <p:nvSpPr>
          <p:cNvPr id="56" name="Symbol zastępczy zawartości 6"/>
          <p:cNvSpPr>
            <a:spLocks noGrp="1"/>
          </p:cNvSpPr>
          <p:nvPr>
            <p:ph sz="quarter" idx="38" hasCustomPrompt="1"/>
          </p:nvPr>
        </p:nvSpPr>
        <p:spPr>
          <a:xfrm>
            <a:off x="1661911" y="470967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1915287" y="1931194"/>
            <a:ext cx="2174698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4316960" y="1931194"/>
            <a:ext cx="217387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6717812" y="1931194"/>
            <a:ext cx="217387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1915287" y="2317748"/>
            <a:ext cx="217823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1915288" y="3573970"/>
            <a:ext cx="217823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1915288" y="4830194"/>
            <a:ext cx="217823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1931196"/>
            <a:ext cx="143782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247610" y="3305949"/>
            <a:ext cx="1437824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247610" y="4680702"/>
            <a:ext cx="1437824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1915287" y="2238607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1913102" y="3487659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1913102" y="4743881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4316550" y="2238607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4315457" y="3487659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4315457" y="4743881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6717812" y="2238607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6717812" y="3487659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6717812" y="4743881"/>
            <a:ext cx="21738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318726" y="2317748"/>
            <a:ext cx="2173877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4318727" y="3573970"/>
            <a:ext cx="2173877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4318727" y="4830194"/>
            <a:ext cx="2173877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6717812" y="2317748"/>
            <a:ext cx="2173877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6717812" y="3573970"/>
            <a:ext cx="2173877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6717812" y="4830194"/>
            <a:ext cx="2173877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9145588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E74830-4434-43F8-A9D5-8532837E0C56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32E205-D80C-4E0A-9E92-7833967F63E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4799" y="721799"/>
            <a:ext cx="8558375" cy="504001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A4B8EDC-B74D-4AFA-B762-31A453C6490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4800" y="1267747"/>
            <a:ext cx="8558374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47610" y="1931945"/>
            <a:ext cx="2732875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204403" y="1931945"/>
            <a:ext cx="2732875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158814" y="1931945"/>
            <a:ext cx="2732875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247610" y="2402146"/>
            <a:ext cx="2732875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04403" y="2402146"/>
            <a:ext cx="2732875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158814" y="2402146"/>
            <a:ext cx="2732875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3093635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6048047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7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9145588" cy="6858000"/>
          </a:xfrm>
          <a:custGeom>
            <a:avLst/>
            <a:gdLst>
              <a:gd name="connsiteX0" fmla="*/ 248442 w 9145588"/>
              <a:gd name="connsiteY0" fmla="*/ 531962 h 6858000"/>
              <a:gd name="connsiteX1" fmla="*/ 248442 w 9145588"/>
              <a:gd name="connsiteY1" fmla="*/ 560762 h 6858000"/>
              <a:gd name="connsiteX2" fmla="*/ 475242 w 9145588"/>
              <a:gd name="connsiteY2" fmla="*/ 560762 h 6858000"/>
              <a:gd name="connsiteX3" fmla="*/ 475242 w 9145588"/>
              <a:gd name="connsiteY3" fmla="*/ 531962 h 6858000"/>
              <a:gd name="connsiteX4" fmla="*/ 0 w 9145588"/>
              <a:gd name="connsiteY4" fmla="*/ 0 h 6858000"/>
              <a:gd name="connsiteX5" fmla="*/ 9145588 w 9145588"/>
              <a:gd name="connsiteY5" fmla="*/ 0 h 6858000"/>
              <a:gd name="connsiteX6" fmla="*/ 9145588 w 9145588"/>
              <a:gd name="connsiteY6" fmla="*/ 6858000 h 6858000"/>
              <a:gd name="connsiteX7" fmla="*/ 0 w 91455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5588" h="6858000">
                <a:moveTo>
                  <a:pt x="248442" y="531962"/>
                </a:moveTo>
                <a:lnTo>
                  <a:pt x="248442" y="560762"/>
                </a:lnTo>
                <a:lnTo>
                  <a:pt x="475242" y="560762"/>
                </a:lnTo>
                <a:lnTo>
                  <a:pt x="475242" y="531962"/>
                </a:lnTo>
                <a:close/>
                <a:moveTo>
                  <a:pt x="0" y="0"/>
                </a:moveTo>
                <a:lnTo>
                  <a:pt x="9145588" y="0"/>
                </a:lnTo>
                <a:lnTo>
                  <a:pt x="914558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46937" y="622788"/>
            <a:ext cx="8643600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May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55501" y="447781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8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2440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8E48C0E-B2DC-4E96-8503-30A5CE0F71AB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6D742EA-D5C9-48D8-81E1-280EB7259AA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4799" y="721799"/>
            <a:ext cx="8558375" cy="504001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482AC24-42A4-409D-B027-A606B54ABBB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4800" y="1267747"/>
            <a:ext cx="8558374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246938" y="1931197"/>
            <a:ext cx="8643600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246938" y="1931198"/>
            <a:ext cx="86436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7611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246938" y="1931195"/>
            <a:ext cx="86436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246934" y="1085213"/>
            <a:ext cx="86436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246934" y="5453067"/>
            <a:ext cx="86436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47610" y="682313"/>
            <a:ext cx="86436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16331" y="6298397"/>
            <a:ext cx="5609036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49318" y="6489341"/>
            <a:ext cx="116280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May 15, 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47611" y="1931194"/>
            <a:ext cx="86436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14663" y="6488733"/>
            <a:ext cx="676800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251727" y="6094413"/>
            <a:ext cx="864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gray">
          <a:xfrm>
            <a:off x="1609403" y="6472544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155501" y="426352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grpSp>
        <p:nvGrpSpPr>
          <p:cNvPr id="19" name="Group 67"/>
          <p:cNvGrpSpPr/>
          <p:nvPr userDrawn="1"/>
        </p:nvGrpSpPr>
        <p:grpSpPr bwMode="gray">
          <a:xfrm>
            <a:off x="250747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20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382392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706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5602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2881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en-US" dirty="0"/>
              <a:t>ABB Motors and generators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ABB Ability™ Smart Sensor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Firmware upgrade – how to do it with a mobile phone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AEBF03-88B2-4771-BA49-F7289B795D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0AA6D6-98D2-4793-B2B6-8AD72217C9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0BED-655B-4C84-A8B0-1FC167FC2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Upgrading the firmware (FW) with a smart phone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 Ability™ Smart Sensor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6659418" y="1931198"/>
            <a:ext cx="2231119" cy="398224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Only when new firmware is available the app show the “microchip” icon in the status bar.</a:t>
            </a:r>
          </a:p>
          <a:p>
            <a:pPr marL="342900" indent="-342900">
              <a:buAutoNum type="arabicParenR"/>
            </a:pPr>
            <a:r>
              <a:rPr lang="en-GB" dirty="0"/>
              <a:t>The current firmware version is shown on the “Sensor Card” in the app (and also in the web portal)</a:t>
            </a:r>
          </a:p>
          <a:p>
            <a:pPr marL="342900" indent="-342900">
              <a:buAutoNum type="arabicParenR"/>
            </a:pPr>
            <a:r>
              <a:rPr lang="en-GB" dirty="0"/>
              <a:t>Only when new firmware is available there is a item called “Update firmware” in the asset menu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0553EB0-8A41-4210-AFCB-2A1F981EEBE4}"/>
              </a:ext>
            </a:extLst>
          </p:cNvPr>
          <p:cNvGrpSpPr/>
          <p:nvPr/>
        </p:nvGrpSpPr>
        <p:grpSpPr>
          <a:xfrm>
            <a:off x="337422" y="1869758"/>
            <a:ext cx="3288405" cy="3246609"/>
            <a:chOff x="337422" y="1869758"/>
            <a:chExt cx="3288405" cy="324660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DE245A97-041F-4AC5-BA83-004A4FFFC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7422" y="1939779"/>
              <a:ext cx="1785938" cy="3176588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65460DC-1C75-4D17-854B-D771B91BF068}"/>
                </a:ext>
              </a:extLst>
            </p:cNvPr>
            <p:cNvSpPr/>
            <p:nvPr/>
          </p:nvSpPr>
          <p:spPr bwMode="gray">
            <a:xfrm>
              <a:off x="918000" y="2486289"/>
              <a:ext cx="248201" cy="182642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1632949-93FA-4B4E-AC47-35257D6A87F7}"/>
                </a:ext>
              </a:extLst>
            </p:cNvPr>
            <p:cNvGrpSpPr/>
            <p:nvPr/>
          </p:nvGrpSpPr>
          <p:grpSpPr>
            <a:xfrm>
              <a:off x="2784901" y="1869758"/>
              <a:ext cx="743689" cy="547254"/>
              <a:chOff x="3274428" y="2446505"/>
              <a:chExt cx="743689" cy="54725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497AEDC9-221E-4267-919E-7D06274168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4439" t="17600" r="55199" b="78093"/>
              <a:stretch/>
            </p:blipFill>
            <p:spPr>
              <a:xfrm>
                <a:off x="3274428" y="2446505"/>
                <a:ext cx="740221" cy="547254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5C1F61F4-B1C9-41EB-9AFD-58ED9DA0F900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3274429" y="2446505"/>
                <a:ext cx="743688" cy="547254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072FE2E-922C-4062-8353-FEC3F1A84920}"/>
                </a:ext>
              </a:extLst>
            </p:cNvPr>
            <p:cNvSpPr txBox="1"/>
            <p:nvPr/>
          </p:nvSpPr>
          <p:spPr bwMode="gray">
            <a:xfrm>
              <a:off x="2711427" y="2486289"/>
              <a:ext cx="914400" cy="914400"/>
            </a:xfrm>
            <a:prstGeom prst="rect">
              <a:avLst/>
            </a:prstGeom>
            <a:noFill/>
          </p:spPr>
          <p:txBody>
            <a:bodyPr wrap="none" lIns="72000" tIns="72000" rIns="72000" bIns="72000" rtlCol="0">
              <a:noAutofit/>
            </a:bodyPr>
            <a:lstStyle/>
            <a:p>
              <a:pPr algn="ctr"/>
              <a:r>
                <a:rPr lang="de-DE" sz="1100" dirty="0" err="1"/>
                <a:t>the</a:t>
              </a:r>
              <a:r>
                <a:rPr lang="de-DE" sz="1100" dirty="0"/>
                <a:t> „</a:t>
              </a:r>
              <a:r>
                <a:rPr lang="de-DE" sz="1100" dirty="0" err="1"/>
                <a:t>microchip</a:t>
              </a:r>
              <a:r>
                <a:rPr lang="de-DE" sz="1100" dirty="0"/>
                <a:t>“ </a:t>
              </a:r>
              <a:r>
                <a:rPr lang="de-DE" sz="1100" dirty="0" err="1"/>
                <a:t>icon</a:t>
              </a:r>
              <a:endParaRPr lang="de-DE" sz="1100" dirty="0"/>
            </a:p>
            <a:p>
              <a:pPr algn="ctr"/>
              <a:r>
                <a:rPr lang="de-DE" sz="1100" dirty="0" err="1"/>
                <a:t>means</a:t>
              </a:r>
              <a:r>
                <a:rPr lang="de-DE" sz="1100" dirty="0"/>
                <a:t> </a:t>
              </a:r>
              <a:r>
                <a:rPr lang="de-DE" sz="1100" dirty="0" err="1"/>
                <a:t>new</a:t>
              </a:r>
              <a:r>
                <a:rPr lang="de-DE" sz="1100" dirty="0"/>
                <a:t> </a:t>
              </a:r>
              <a:r>
                <a:rPr lang="de-DE" sz="1100" dirty="0" err="1"/>
                <a:t>firmware</a:t>
              </a:r>
              <a:r>
                <a:rPr lang="de-DE" sz="1100" dirty="0"/>
                <a:t> </a:t>
              </a:r>
            </a:p>
            <a:p>
              <a:pPr algn="ctr"/>
              <a:r>
                <a:rPr lang="de-DE" sz="1100" dirty="0" err="1"/>
                <a:t>is</a:t>
              </a:r>
              <a:r>
                <a:rPr lang="de-DE" sz="1100" dirty="0"/>
                <a:t> </a:t>
              </a:r>
              <a:r>
                <a:rPr lang="de-DE" sz="1100" dirty="0" err="1"/>
                <a:t>available</a:t>
              </a:r>
              <a:endParaRPr lang="en-US" sz="1100" dirty="0" err="1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80445B0-82A1-448A-93DA-02F8BA51BFEB}"/>
                </a:ext>
              </a:extLst>
            </p:cNvPr>
            <p:cNvCxnSpPr>
              <a:stCxn id="16" idx="6"/>
              <a:endCxn id="19" idx="2"/>
            </p:cNvCxnSpPr>
            <p:nvPr/>
          </p:nvCxnSpPr>
          <p:spPr bwMode="gray">
            <a:xfrm flipV="1">
              <a:off x="1166201" y="2143385"/>
              <a:ext cx="1618701" cy="43422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 bwMode="gray">
          <a:xfrm>
            <a:off x="563419" y="3466009"/>
            <a:ext cx="1009266" cy="18264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C93B2B8-1FAA-4272-A23D-91FF0B1ADAF9}"/>
              </a:ext>
            </a:extLst>
          </p:cNvPr>
          <p:cNvGrpSpPr/>
          <p:nvPr/>
        </p:nvGrpSpPr>
        <p:grpSpPr>
          <a:xfrm>
            <a:off x="4523910" y="1946104"/>
            <a:ext cx="1785938" cy="3176588"/>
            <a:chOff x="4632529" y="1844611"/>
            <a:chExt cx="1785938" cy="31765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11DC364-BFE1-42AC-B6C4-F740EAB45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2529" y="1844611"/>
              <a:ext cx="1785938" cy="3176588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4F5B77D-A6B9-46A6-8B19-602DB718572D}"/>
                </a:ext>
              </a:extLst>
            </p:cNvPr>
            <p:cNvSpPr/>
            <p:nvPr/>
          </p:nvSpPr>
          <p:spPr bwMode="gray">
            <a:xfrm>
              <a:off x="5276265" y="2559425"/>
              <a:ext cx="1009266" cy="182642"/>
            </a:xfrm>
            <a:prstGeom prst="ellips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5044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1"/>
          </p:nvPr>
        </p:nvSpPr>
        <p:spPr>
          <a:xfrm>
            <a:off x="6382328" y="1931198"/>
            <a:ext cx="2508210" cy="398224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Confirm that you want to proceed after selecting “Update firmware in the menu</a:t>
            </a:r>
          </a:p>
          <a:p>
            <a:pPr marL="342900" indent="-342900">
              <a:buAutoNum type="arabicParenR"/>
            </a:pPr>
            <a:r>
              <a:rPr lang="en-GB" b="1" dirty="0"/>
              <a:t>Leave your phone close to the sensor throughout the process</a:t>
            </a:r>
          </a:p>
          <a:p>
            <a:pPr marL="342900" indent="-342900">
              <a:buAutoNum type="arabicParenR"/>
            </a:pPr>
            <a:r>
              <a:rPr lang="en-GB" dirty="0"/>
              <a:t>The update goes through several steps, including uploading the any new measurements that way be in the memory of the sensor</a:t>
            </a:r>
          </a:p>
          <a:p>
            <a:pPr marL="342900" indent="-342900">
              <a:buAutoNum type="arabicParenR"/>
            </a:pPr>
            <a:r>
              <a:rPr lang="en-GB" dirty="0"/>
              <a:t>The flash loader is not the firmware, it is a small program that supports the process.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Upgrading the firmware with a smart phone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 Ability™ Smart Sensor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B086D9-B0FD-4B5B-AB97-749F7971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7" y="2105891"/>
            <a:ext cx="1785938" cy="3176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B59A4E-04AB-45EA-8486-38B0D2172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860" y="2105891"/>
            <a:ext cx="1785938" cy="3176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3A4B521-BEB7-4B6E-BAC6-ECED0577C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44" y="2105891"/>
            <a:ext cx="1785938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AEBF03-88B2-4771-BA49-F7289B795D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0AA6D6-98D2-4793-B2B6-8AD72217C9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0BED-655B-4C84-A8B0-1FC167FC2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Upgrading the firmware with a smart phone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 Ability™ Smart Sensor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DD1A18-1E5A-4FD9-96C0-68DD52640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10" y="1939779"/>
            <a:ext cx="1785938" cy="31765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7CCF290-E804-4899-A3F5-84E7D90A2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81" y="1939779"/>
            <a:ext cx="1785938" cy="31765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8222304-50C9-4322-80E1-8ED2BB76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82" y="1931198"/>
            <a:ext cx="1785938" cy="3176588"/>
          </a:xfrm>
          <a:prstGeom prst="rect">
            <a:avLst/>
          </a:prstGeom>
        </p:spPr>
      </p:pic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xmlns="" id="{0061B13F-3B92-4609-A005-7581C44B846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5"/>
          <a:stretch>
            <a:fillRect/>
          </a:stretch>
        </p:blipFill>
        <p:spPr>
          <a:xfrm>
            <a:off x="6336453" y="1942088"/>
            <a:ext cx="1785938" cy="3176588"/>
          </a:xfrm>
        </p:spPr>
      </p:pic>
    </p:spTree>
    <p:extLst>
      <p:ext uri="{BB962C8B-B14F-4D97-AF65-F5344CB8AC3E}">
        <p14:creationId xmlns:p14="http://schemas.microsoft.com/office/powerpoint/2010/main" val="869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AEBF03-88B2-4771-BA49-F7289B795D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0AA6D6-98D2-4793-B2B6-8AD72217C9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0BED-655B-4C84-A8B0-1FC167FC2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Upgrading the firmware with a smart phone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 Ability™ Smart Sensor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798834" y="1931198"/>
            <a:ext cx="2091704" cy="398224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After installing the new firmware there are still a few steps</a:t>
            </a:r>
          </a:p>
          <a:p>
            <a:pPr marL="342900" indent="-342900">
              <a:buAutoNum type="arabicParenR"/>
            </a:pPr>
            <a:r>
              <a:rPr lang="en-GB" dirty="0"/>
              <a:t>The app confirms if the update was successful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30EAB9-DB8B-4308-B6C0-8FF1387B6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7" y="2450375"/>
            <a:ext cx="1785938" cy="3176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DE44190-A661-41CD-BF3B-89DE8BFE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55" y="2450375"/>
            <a:ext cx="1785938" cy="31765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DB78D39-4B98-4F15-A795-A45F02826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880" y="2450375"/>
            <a:ext cx="1785938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AEBF03-88B2-4771-BA49-F7289B795D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0AA6D6-98D2-4793-B2B6-8AD72217C9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0BED-655B-4C84-A8B0-1FC167FC2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Upgrading the firmware with a smart phone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 Ability™ Smart Sensor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277889" y="1931198"/>
            <a:ext cx="2600574" cy="3982245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GB" dirty="0"/>
              <a:t>If anything goes wrong you will get error messages.</a:t>
            </a:r>
          </a:p>
          <a:p>
            <a:pPr marL="342900" indent="-342900">
              <a:buAutoNum type="arabicParenR"/>
            </a:pPr>
            <a:r>
              <a:rPr lang="en-GB" dirty="0"/>
              <a:t>For example, this could happen if the phone is moved away from the sensor during the update process, or if another Bluetooth device interferes. Just try again, it is not a problem.</a:t>
            </a:r>
          </a:p>
          <a:p>
            <a:pPr marL="342900" indent="-342900">
              <a:buAutoNum type="arabicParenR"/>
            </a:pPr>
            <a:r>
              <a:rPr lang="en-GB" dirty="0"/>
              <a:t>In the end, you can see the new firmware version in the app.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B164D5-BC55-49A7-B1EA-84FA8FA5C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5" y="1974167"/>
            <a:ext cx="1785938" cy="317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70CDC5-3445-4319-AE93-38F7DE6D2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455" y="1974167"/>
            <a:ext cx="1785938" cy="3176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58DDB5-BBBF-4BBB-8CDE-C80C0E71E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785" y="1974167"/>
            <a:ext cx="1785938" cy="317658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3E62217C-3262-437C-820C-F956EF443520}"/>
              </a:ext>
            </a:extLst>
          </p:cNvPr>
          <p:cNvSpPr/>
          <p:nvPr/>
        </p:nvSpPr>
        <p:spPr bwMode="gray">
          <a:xfrm>
            <a:off x="4488874" y="3510543"/>
            <a:ext cx="1009266" cy="18264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32525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AEBF03-88B2-4771-BA49-F7289B795DC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20AA6D6-98D2-4793-B2B6-8AD72217C9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4C0BED-655B-4C84-A8B0-1FC167FC2BB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47E8AF95-8D12-4253-972F-82EC7F4899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Don't forget to update your app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5742CF-D931-4930-9548-20DE4E0D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 Ability™ Smart Sensor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798834" y="1931198"/>
            <a:ext cx="2091704" cy="3982245"/>
          </a:xfrm>
        </p:spPr>
        <p:txBody>
          <a:bodyPr/>
          <a:lstStyle/>
          <a:p>
            <a:r>
              <a:rPr lang="en-GB" dirty="0"/>
              <a:t>Normally new functionality provided by new firmware is only available if the app is updated to the latest version.</a:t>
            </a:r>
          </a:p>
          <a:p>
            <a:endParaRPr lang="en-GB" dirty="0"/>
          </a:p>
          <a:p>
            <a:r>
              <a:rPr lang="en-GB" dirty="0"/>
              <a:t>Check App store and Google play regularly.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10" y="1723293"/>
            <a:ext cx="2143125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B08F1E-90C9-4C1C-9187-71A8FAE707E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May 15, 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C2242A-80A8-43A1-A4FF-057E3729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Niestandardowy 1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blank.potx" id="{8FA43057-3AD6-43AA-B85B-AE7FE290C3CD}" vid="{9E8ED229-21BC-40AD-BC72-398D15B3531F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358</Words>
  <Application>Microsoft Office PowerPoint</Application>
  <PresentationFormat>Custom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ABBvoice</vt:lpstr>
      <vt:lpstr>ABBvoiceOffice</vt:lpstr>
      <vt:lpstr>Arial</vt:lpstr>
      <vt:lpstr>Symbol</vt:lpstr>
      <vt:lpstr>ABB Master</vt:lpstr>
      <vt:lpstr>ABB Ability™ Smart Sensor</vt:lpstr>
      <vt:lpstr>ABB Ability™ Smart Sensor</vt:lpstr>
      <vt:lpstr>ABB Ability™ Smart Sensor</vt:lpstr>
      <vt:lpstr>ABB Ability™ Smart Sensor</vt:lpstr>
      <vt:lpstr>ABB Ability™ Smart Sensor</vt:lpstr>
      <vt:lpstr>ABB Ability™ Smart Sensor</vt:lpstr>
      <vt:lpstr>ABB Ability™ Smart Sensor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Jonas Spoorendonk</dc:creator>
  <cp:lastModifiedBy>Heike Zinterer</cp:lastModifiedBy>
  <cp:revision>21</cp:revision>
  <dcterms:created xsi:type="dcterms:W3CDTF">2017-11-14T11:35:40Z</dcterms:created>
  <dcterms:modified xsi:type="dcterms:W3CDTF">2019-05-15T15:54:47Z</dcterms:modified>
</cp:coreProperties>
</file>