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84" r:id="rId2"/>
    <p:sldMasterId id="2147483803" r:id="rId3"/>
    <p:sldMasterId id="2147483822" r:id="rId4"/>
  </p:sldMasterIdLst>
  <p:notesMasterIdLst>
    <p:notesMasterId r:id="rId14"/>
  </p:notesMasterIdLst>
  <p:handoutMasterIdLst>
    <p:handoutMasterId r:id="rId15"/>
  </p:handoutMasterIdLst>
  <p:sldIdLst>
    <p:sldId id="320" r:id="rId5"/>
    <p:sldId id="322" r:id="rId6"/>
    <p:sldId id="323" r:id="rId7"/>
    <p:sldId id="324" r:id="rId8"/>
    <p:sldId id="325" r:id="rId9"/>
    <p:sldId id="326" r:id="rId10"/>
    <p:sldId id="327" r:id="rId11"/>
    <p:sldId id="321" r:id="rId12"/>
    <p:sldId id="277" r:id="rId13"/>
  </p:sldIdLst>
  <p:sldSz cx="9144000" cy="6858000" type="screen4x3"/>
  <p:notesSz cx="6858000" cy="9144000"/>
  <p:custDataLst>
    <p:tags r:id="rId1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232">
          <p15:clr>
            <a:srgbClr val="A4A3A4"/>
          </p15:clr>
        </p15:guide>
        <p15:guide id="3" orient="horz" pos="981" userDrawn="1">
          <p15:clr>
            <a:srgbClr val="A4A3A4"/>
          </p15:clr>
        </p15:guide>
        <p15:guide id="4" orient="horz" pos="2409">
          <p15:clr>
            <a:srgbClr val="A4A3A4"/>
          </p15:clr>
        </p15:guide>
        <p15:guide id="5" orient="horz" pos="2500">
          <p15:clr>
            <a:srgbClr val="A4A3A4"/>
          </p15:clr>
        </p15:guide>
        <p15:guide id="6" orient="horz" pos="3906">
          <p15:clr>
            <a:srgbClr val="A4A3A4"/>
          </p15:clr>
        </p15:guide>
        <p15:guide id="7" pos="136">
          <p15:clr>
            <a:srgbClr val="A4A3A4"/>
          </p15:clr>
        </p15:guide>
        <p15:guide id="8" pos="839">
          <p15:clr>
            <a:srgbClr val="A4A3A4"/>
          </p15:clr>
        </p15:guide>
        <p15:guide id="9" pos="930">
          <p15:clr>
            <a:srgbClr val="A4A3A4"/>
          </p15:clr>
        </p15:guide>
        <p15:guide id="10" pos="2835">
          <p15:clr>
            <a:srgbClr val="A4A3A4"/>
          </p15:clr>
        </p15:guide>
        <p15:guide id="11" pos="2925">
          <p15:clr>
            <a:srgbClr val="A4A3A4"/>
          </p15:clr>
        </p15:guide>
        <p15:guide id="12" pos="4830">
          <p15:clr>
            <a:srgbClr val="A4A3A4"/>
          </p15:clr>
        </p15:guide>
        <p15:guide id="13" pos="5624">
          <p15:clr>
            <a:srgbClr val="A4A3A4"/>
          </p15:clr>
        </p15:guide>
      </p15:sldGuideLst>
    </p:ext>
    <p:ext uri="{2D200454-40CA-4A62-9FC3-DE9A4176ACB9}">
      <p15:notesGuideLst xmlns:p15="http://schemas.microsoft.com/office/powerpoint/2012/main">
        <p15:guide id="1" orient="horz" pos="2880">
          <p15:clr>
            <a:srgbClr val="A4A3A4"/>
          </p15:clr>
        </p15:guide>
        <p15:guide id="2" orient="horz" pos="158">
          <p15:clr>
            <a:srgbClr val="A4A3A4"/>
          </p15:clr>
        </p15:guide>
        <p15:guide id="3" orient="horz" pos="5602">
          <p15:clr>
            <a:srgbClr val="A4A3A4"/>
          </p15:clr>
        </p15:guide>
        <p15:guide id="4" orient="horz" pos="317">
          <p15:clr>
            <a:srgbClr val="A4A3A4"/>
          </p15:clr>
        </p15:guide>
        <p15:guide id="5" orient="horz" pos="3061">
          <p15:clr>
            <a:srgbClr val="A4A3A4"/>
          </p15:clr>
        </p15:guide>
        <p15:guide id="6" orient="horz" pos="5488">
          <p15:clr>
            <a:srgbClr val="A4A3A4"/>
          </p15:clr>
        </p15:guide>
        <p15:guide id="7" pos="2160">
          <p15:clr>
            <a:srgbClr val="A4A3A4"/>
          </p15:clr>
        </p15:guide>
        <p15:guide id="8" pos="482">
          <p15:clr>
            <a:srgbClr val="A4A3A4"/>
          </p15:clr>
        </p15:guide>
        <p15:guide id="9" pos="4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94625" autoAdjust="0"/>
  </p:normalViewPr>
  <p:slideViewPr>
    <p:cSldViewPr snapToObjects="1" showGuides="1">
      <p:cViewPr varScale="1">
        <p:scale>
          <a:sx n="92" d="100"/>
          <a:sy n="92" d="100"/>
        </p:scale>
        <p:origin x="1038" y="90"/>
      </p:cViewPr>
      <p:guideLst>
        <p:guide orient="horz" pos="142"/>
        <p:guide orient="horz" pos="232"/>
        <p:guide orient="horz" pos="981"/>
        <p:guide orient="horz" pos="2409"/>
        <p:guide orient="horz" pos="2500"/>
        <p:guide orient="horz" pos="3906"/>
        <p:guide pos="136"/>
        <p:guide pos="839"/>
        <p:guide pos="930"/>
        <p:guide pos="2835"/>
        <p:guide pos="2925"/>
        <p:guide pos="4830"/>
        <p:guide pos="5624"/>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showGuides="1">
      <p:cViewPr>
        <p:scale>
          <a:sx n="100" d="100"/>
          <a:sy n="100" d="100"/>
        </p:scale>
        <p:origin x="-1548" y="-72"/>
      </p:cViewPr>
      <p:guideLst>
        <p:guide orient="horz" pos="2880"/>
        <p:guide orient="horz" pos="158"/>
        <p:guide orient="horz" pos="5602"/>
        <p:guide orient="horz" pos="317"/>
        <p:guide orient="horz" pos="3061"/>
        <p:guide orient="horz" pos="5488"/>
        <p:guide pos="2160"/>
        <p:guide pos="482"/>
        <p:guide pos="406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8ED20-19BD-4D4A-BF4D-B6A6BC062E0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8D37DA8-7EC5-456D-9488-078B1D3795E4}">
      <dgm:prSet phldrT="[Text]"/>
      <dgm:spPr/>
      <dgm:t>
        <a:bodyPr/>
        <a:lstStyle/>
        <a:p>
          <a:r>
            <a:rPr lang="it-IT" dirty="0" smtClean="0"/>
            <a:t>Circuit </a:t>
          </a:r>
          <a:r>
            <a:rPr lang="it-IT" dirty="0" err="1" smtClean="0"/>
            <a:t>breaker</a:t>
          </a:r>
          <a:endParaRPr lang="en-US" dirty="0"/>
        </a:p>
      </dgm:t>
    </dgm:pt>
    <dgm:pt modelId="{AF3C49B1-7276-4BAC-9198-8FE3D6C10C8D}" type="parTrans" cxnId="{1A979F2E-08D3-4909-B347-D2BF644E208A}">
      <dgm:prSet/>
      <dgm:spPr/>
      <dgm:t>
        <a:bodyPr/>
        <a:lstStyle/>
        <a:p>
          <a:endParaRPr lang="en-US"/>
        </a:p>
      </dgm:t>
    </dgm:pt>
    <dgm:pt modelId="{DE3AA823-7240-41A7-B305-31879E3CE311}" type="sibTrans" cxnId="{1A979F2E-08D3-4909-B347-D2BF644E208A}">
      <dgm:prSet/>
      <dgm:spPr/>
      <dgm:t>
        <a:bodyPr/>
        <a:lstStyle/>
        <a:p>
          <a:endParaRPr lang="en-US"/>
        </a:p>
      </dgm:t>
    </dgm:pt>
    <dgm:pt modelId="{B6A5D00F-55BD-452E-BDE2-618A6B681773}">
      <dgm:prSet phldrT="[Text]" custT="1"/>
      <dgm:spPr/>
      <dgm:t>
        <a:bodyPr anchor="t"/>
        <a:lstStyle/>
        <a:p>
          <a:pPr algn="l"/>
          <a:r>
            <a:rPr lang="it-IT" sz="1300" dirty="0" smtClean="0"/>
            <a:t>- Shunt opening release</a:t>
          </a:r>
        </a:p>
        <a:p>
          <a:pPr algn="l"/>
          <a:r>
            <a:rPr lang="it-IT" sz="1300" dirty="0" smtClean="0"/>
            <a:t>- Shunt </a:t>
          </a:r>
          <a:r>
            <a:rPr lang="it-IT" sz="1300" dirty="0" err="1" smtClean="0"/>
            <a:t>closing</a:t>
          </a:r>
          <a:r>
            <a:rPr lang="it-IT" sz="1300" dirty="0" smtClean="0"/>
            <a:t> release</a:t>
          </a:r>
        </a:p>
        <a:p>
          <a:pPr algn="l"/>
          <a:r>
            <a:rPr lang="it-IT" sz="1300" dirty="0" smtClean="0"/>
            <a:t>- Motor </a:t>
          </a:r>
          <a:r>
            <a:rPr lang="it-IT" sz="1300" dirty="0" err="1" smtClean="0"/>
            <a:t>closing</a:t>
          </a:r>
          <a:r>
            <a:rPr lang="it-IT" sz="1300" dirty="0" smtClean="0"/>
            <a:t> </a:t>
          </a:r>
          <a:r>
            <a:rPr lang="it-IT" sz="1300" dirty="0" err="1" smtClean="0"/>
            <a:t>spring</a:t>
          </a:r>
          <a:r>
            <a:rPr lang="it-IT" sz="1300" dirty="0" smtClean="0"/>
            <a:t> </a:t>
          </a:r>
          <a:r>
            <a:rPr lang="it-IT" sz="1300" dirty="0" err="1" smtClean="0"/>
            <a:t>charger</a:t>
          </a:r>
          <a:r>
            <a:rPr lang="it-IT" sz="1300" dirty="0" smtClean="0"/>
            <a:t> </a:t>
          </a:r>
        </a:p>
        <a:p>
          <a:pPr algn="l"/>
          <a:r>
            <a:rPr lang="it-IT" sz="1300" dirty="0" smtClean="0"/>
            <a:t>- </a:t>
          </a:r>
          <a:r>
            <a:rPr lang="it-IT" sz="1300" dirty="0" err="1" smtClean="0"/>
            <a:t>Undervoltage</a:t>
          </a:r>
          <a:r>
            <a:rPr lang="it-IT" sz="1300" dirty="0" smtClean="0"/>
            <a:t> release</a:t>
          </a:r>
        </a:p>
        <a:p>
          <a:pPr algn="l"/>
          <a:r>
            <a:rPr lang="it-IT" sz="1300" dirty="0" smtClean="0"/>
            <a:t>- </a:t>
          </a:r>
          <a:r>
            <a:rPr lang="it-IT" sz="1300" dirty="0" err="1" smtClean="0"/>
            <a:t>Closing</a:t>
          </a:r>
          <a:r>
            <a:rPr lang="it-IT" sz="1300" dirty="0" smtClean="0"/>
            <a:t> </a:t>
          </a:r>
          <a:r>
            <a:rPr lang="it-IT" sz="1300" dirty="0" err="1" smtClean="0"/>
            <a:t>spring</a:t>
          </a:r>
          <a:r>
            <a:rPr lang="it-IT" sz="1300" dirty="0" smtClean="0"/>
            <a:t> </a:t>
          </a:r>
          <a:r>
            <a:rPr lang="it-IT" sz="1300" dirty="0" err="1" smtClean="0"/>
            <a:t>charged</a:t>
          </a:r>
          <a:r>
            <a:rPr lang="it-IT" sz="1300" dirty="0" smtClean="0"/>
            <a:t>/</a:t>
          </a:r>
          <a:r>
            <a:rPr lang="it-IT" sz="1300" dirty="0" err="1" smtClean="0"/>
            <a:t>discharged</a:t>
          </a:r>
          <a:r>
            <a:rPr lang="it-IT" sz="1300" dirty="0" smtClean="0"/>
            <a:t> contact</a:t>
          </a:r>
        </a:p>
        <a:p>
          <a:pPr algn="l"/>
          <a:r>
            <a:rPr lang="it-IT" sz="1300" dirty="0" smtClean="0"/>
            <a:t>-Opening and </a:t>
          </a:r>
          <a:r>
            <a:rPr lang="it-IT" sz="1300" dirty="0" err="1" smtClean="0"/>
            <a:t>closing</a:t>
          </a:r>
          <a:r>
            <a:rPr lang="it-IT" sz="1300" dirty="0" smtClean="0"/>
            <a:t> </a:t>
          </a:r>
          <a:r>
            <a:rPr lang="it-IT" sz="1300" dirty="0" err="1" smtClean="0"/>
            <a:t>pushbottons</a:t>
          </a:r>
          <a:r>
            <a:rPr lang="it-IT" sz="1300" dirty="0" smtClean="0"/>
            <a:t> </a:t>
          </a:r>
          <a:r>
            <a:rPr lang="it-IT" sz="1300" dirty="0" err="1" smtClean="0"/>
            <a:t>protections</a:t>
          </a:r>
          <a:endParaRPr lang="en-US" sz="1300" dirty="0"/>
        </a:p>
      </dgm:t>
    </dgm:pt>
    <dgm:pt modelId="{9FCF9DDE-5FBB-4BA2-A021-BF7F51A4C0BB}" type="parTrans" cxnId="{5376C1AF-2EDD-4D97-BE86-56C0F819CA61}">
      <dgm:prSet/>
      <dgm:spPr/>
      <dgm:t>
        <a:bodyPr/>
        <a:lstStyle/>
        <a:p>
          <a:endParaRPr lang="en-US"/>
        </a:p>
      </dgm:t>
    </dgm:pt>
    <dgm:pt modelId="{76CBCE21-53EE-49C6-A29F-C475D2D6D98C}" type="sibTrans" cxnId="{5376C1AF-2EDD-4D97-BE86-56C0F819CA61}">
      <dgm:prSet/>
      <dgm:spPr/>
      <dgm:t>
        <a:bodyPr/>
        <a:lstStyle/>
        <a:p>
          <a:endParaRPr lang="en-US"/>
        </a:p>
      </dgm:t>
    </dgm:pt>
    <dgm:pt modelId="{A8437773-04D2-47F8-B101-F70E312524E5}">
      <dgm:prSet phldrT="[Text]"/>
      <dgm:spPr/>
      <dgm:t>
        <a:bodyPr/>
        <a:lstStyle/>
        <a:p>
          <a:r>
            <a:rPr lang="it-IT" dirty="0" smtClean="0"/>
            <a:t>Line</a:t>
          </a:r>
          <a:br>
            <a:rPr lang="it-IT" dirty="0" smtClean="0"/>
          </a:br>
          <a:r>
            <a:rPr lang="it-IT" dirty="0" err="1" smtClean="0"/>
            <a:t>Disconnector</a:t>
          </a:r>
          <a:endParaRPr lang="en-US" dirty="0"/>
        </a:p>
      </dgm:t>
    </dgm:pt>
    <dgm:pt modelId="{5F0BE345-31B6-4EAA-BC21-1F205D73894E}" type="parTrans" cxnId="{43A1CDA4-0E22-49FE-9A9D-6C1F43A68388}">
      <dgm:prSet/>
      <dgm:spPr/>
      <dgm:t>
        <a:bodyPr/>
        <a:lstStyle/>
        <a:p>
          <a:endParaRPr lang="en-US"/>
        </a:p>
      </dgm:t>
    </dgm:pt>
    <dgm:pt modelId="{111EA9DB-30D1-4C81-BD33-BD34254AFA81}" type="sibTrans" cxnId="{43A1CDA4-0E22-49FE-9A9D-6C1F43A68388}">
      <dgm:prSet/>
      <dgm:spPr/>
      <dgm:t>
        <a:bodyPr/>
        <a:lstStyle/>
        <a:p>
          <a:endParaRPr lang="en-US"/>
        </a:p>
      </dgm:t>
    </dgm:pt>
    <dgm:pt modelId="{C21CFE5A-BE70-4332-9B88-BB695B7F8500}">
      <dgm:prSet phldrT="[Text]" custT="1"/>
      <dgm:spPr/>
      <dgm:t>
        <a:bodyPr anchor="t"/>
        <a:lstStyle/>
        <a:p>
          <a:pPr algn="l"/>
          <a:r>
            <a:rPr lang="it-IT" sz="1300" dirty="0" smtClean="0"/>
            <a:t>- </a:t>
          </a:r>
          <a:r>
            <a:rPr lang="it-IT" sz="1300" dirty="0" err="1" smtClean="0"/>
            <a:t>Auxiliary</a:t>
          </a:r>
          <a:r>
            <a:rPr lang="it-IT" sz="1300" dirty="0" smtClean="0"/>
            <a:t> </a:t>
          </a:r>
          <a:r>
            <a:rPr lang="it-IT" sz="1300" dirty="0" err="1" smtClean="0"/>
            <a:t>contacts</a:t>
          </a:r>
          <a:r>
            <a:rPr lang="it-IT" sz="1300" dirty="0" smtClean="0"/>
            <a:t>       4NC/4NO</a:t>
          </a:r>
        </a:p>
        <a:p>
          <a:pPr algn="l"/>
          <a:r>
            <a:rPr lang="it-IT" sz="1300" dirty="0" smtClean="0"/>
            <a:t>- </a:t>
          </a:r>
          <a:r>
            <a:rPr lang="it-IT" sz="1300" dirty="0" err="1" smtClean="0"/>
            <a:t>Key</a:t>
          </a:r>
          <a:r>
            <a:rPr lang="it-IT" sz="1300" dirty="0" smtClean="0"/>
            <a:t> </a:t>
          </a:r>
          <a:r>
            <a:rPr lang="it-IT" sz="1300" dirty="0" err="1" smtClean="0"/>
            <a:t>locks</a:t>
          </a:r>
          <a:endParaRPr lang="it-IT" sz="1300" dirty="0" smtClean="0"/>
        </a:p>
        <a:p>
          <a:pPr algn="l"/>
          <a:r>
            <a:rPr lang="it-IT" sz="1300" dirty="0" smtClean="0"/>
            <a:t>- VPIS</a:t>
          </a:r>
        </a:p>
        <a:p>
          <a:pPr algn="l"/>
          <a:r>
            <a:rPr lang="it-IT" sz="1300" dirty="0" smtClean="0"/>
            <a:t>- </a:t>
          </a:r>
          <a:r>
            <a:rPr lang="it-IT" sz="1300" dirty="0" err="1" smtClean="0"/>
            <a:t>Manometer</a:t>
          </a:r>
          <a:r>
            <a:rPr lang="it-IT" sz="1300" dirty="0" smtClean="0"/>
            <a:t> or pressure </a:t>
          </a:r>
          <a:r>
            <a:rPr lang="it-IT" sz="1300" dirty="0" err="1" smtClean="0"/>
            <a:t>switch</a:t>
          </a:r>
          <a:endParaRPr lang="en-US" sz="1300" dirty="0"/>
        </a:p>
      </dgm:t>
    </dgm:pt>
    <dgm:pt modelId="{2B7960C8-2FE4-44CE-B008-3F355D6C3578}" type="parTrans" cxnId="{8569F34A-D97D-4795-BB7B-C7EE6DB65532}">
      <dgm:prSet/>
      <dgm:spPr/>
      <dgm:t>
        <a:bodyPr/>
        <a:lstStyle/>
        <a:p>
          <a:endParaRPr lang="en-US"/>
        </a:p>
      </dgm:t>
    </dgm:pt>
    <dgm:pt modelId="{A6774FFE-2B65-4888-A6A5-EF713DB7DD1C}" type="sibTrans" cxnId="{8569F34A-D97D-4795-BB7B-C7EE6DB65532}">
      <dgm:prSet/>
      <dgm:spPr/>
      <dgm:t>
        <a:bodyPr/>
        <a:lstStyle/>
        <a:p>
          <a:endParaRPr lang="en-US"/>
        </a:p>
      </dgm:t>
    </dgm:pt>
    <dgm:pt modelId="{0C6BB0E9-A4DB-4FE7-8D24-1A0751DFE635}">
      <dgm:prSet phldrT="[Text]"/>
      <dgm:spPr/>
      <dgm:t>
        <a:bodyPr/>
        <a:lstStyle/>
        <a:p>
          <a:r>
            <a:rPr lang="it-IT" dirty="0" err="1" smtClean="0"/>
            <a:t>Earthing</a:t>
          </a:r>
          <a:r>
            <a:rPr lang="it-IT" dirty="0" smtClean="0"/>
            <a:t> </a:t>
          </a:r>
          <a:r>
            <a:rPr lang="it-IT" dirty="0" err="1" smtClean="0"/>
            <a:t>switch</a:t>
          </a:r>
          <a:endParaRPr lang="en-US" dirty="0"/>
        </a:p>
      </dgm:t>
    </dgm:pt>
    <dgm:pt modelId="{EF923216-71B2-4053-9A32-15A9F5669156}" type="parTrans" cxnId="{3D68BA19-8F86-4BB8-B2E4-6CF594E45721}">
      <dgm:prSet/>
      <dgm:spPr/>
      <dgm:t>
        <a:bodyPr/>
        <a:lstStyle/>
        <a:p>
          <a:endParaRPr lang="en-US"/>
        </a:p>
      </dgm:t>
    </dgm:pt>
    <dgm:pt modelId="{F33AABA4-6B8A-485E-A89B-56727A44B4C7}" type="sibTrans" cxnId="{3D68BA19-8F86-4BB8-B2E4-6CF594E45721}">
      <dgm:prSet/>
      <dgm:spPr/>
      <dgm:t>
        <a:bodyPr/>
        <a:lstStyle/>
        <a:p>
          <a:endParaRPr lang="en-US"/>
        </a:p>
      </dgm:t>
    </dgm:pt>
    <dgm:pt modelId="{653CA26E-1DFA-4D46-9655-F066DEC16A33}">
      <dgm:prSet phldrT="[Text]" custT="1"/>
      <dgm:spPr/>
      <dgm:t>
        <a:bodyPr anchor="t"/>
        <a:lstStyle/>
        <a:p>
          <a:pPr algn="l"/>
          <a:r>
            <a:rPr lang="it-IT" sz="1300" dirty="0" smtClean="0"/>
            <a:t>- </a:t>
          </a:r>
          <a:r>
            <a:rPr lang="it-IT" sz="1300" dirty="0" err="1" smtClean="0"/>
            <a:t>Auxiliary</a:t>
          </a:r>
          <a:r>
            <a:rPr lang="it-IT" sz="1300" dirty="0" smtClean="0"/>
            <a:t> </a:t>
          </a:r>
          <a:r>
            <a:rPr lang="it-IT" sz="1300" dirty="0" err="1" smtClean="0"/>
            <a:t>contacts</a:t>
          </a:r>
          <a:r>
            <a:rPr lang="it-IT" sz="1300" dirty="0" smtClean="0"/>
            <a:t> 4NC/4NO</a:t>
          </a:r>
        </a:p>
        <a:p>
          <a:pPr algn="l"/>
          <a:r>
            <a:rPr lang="it-IT" sz="1300" dirty="0" smtClean="0"/>
            <a:t>- </a:t>
          </a:r>
          <a:r>
            <a:rPr lang="it-IT" sz="1300" dirty="0" err="1" smtClean="0"/>
            <a:t>Key</a:t>
          </a:r>
          <a:r>
            <a:rPr lang="it-IT" sz="1300" dirty="0" smtClean="0"/>
            <a:t> </a:t>
          </a:r>
          <a:r>
            <a:rPr lang="it-IT" sz="1300" dirty="0" err="1" smtClean="0"/>
            <a:t>locks</a:t>
          </a:r>
          <a:endParaRPr lang="it-IT" sz="1300" dirty="0" smtClean="0"/>
        </a:p>
      </dgm:t>
    </dgm:pt>
    <dgm:pt modelId="{D53A2DDB-901E-43FF-B1E9-AFAFB203D8BB}" type="parTrans" cxnId="{42C174A3-5A05-4A48-9E8D-A42B3D9D173E}">
      <dgm:prSet/>
      <dgm:spPr/>
      <dgm:t>
        <a:bodyPr/>
        <a:lstStyle/>
        <a:p>
          <a:endParaRPr lang="en-US"/>
        </a:p>
      </dgm:t>
    </dgm:pt>
    <dgm:pt modelId="{F4BF8F69-7ED0-4A41-B691-43847D5E8D97}" type="sibTrans" cxnId="{42C174A3-5A05-4A48-9E8D-A42B3D9D173E}">
      <dgm:prSet/>
      <dgm:spPr/>
      <dgm:t>
        <a:bodyPr/>
        <a:lstStyle/>
        <a:p>
          <a:endParaRPr lang="en-US"/>
        </a:p>
      </dgm:t>
    </dgm:pt>
    <dgm:pt modelId="{D1F47081-62FA-4437-8891-7B7A303861B3}" type="pres">
      <dgm:prSet presAssocID="{28A8ED20-19BD-4D4A-BF4D-B6A6BC062E00}" presName="theList" presStyleCnt="0">
        <dgm:presLayoutVars>
          <dgm:dir/>
          <dgm:animLvl val="lvl"/>
          <dgm:resizeHandles val="exact"/>
        </dgm:presLayoutVars>
      </dgm:prSet>
      <dgm:spPr/>
      <dgm:t>
        <a:bodyPr/>
        <a:lstStyle/>
        <a:p>
          <a:endParaRPr lang="en-US"/>
        </a:p>
      </dgm:t>
    </dgm:pt>
    <dgm:pt modelId="{E6880DA4-FDC7-4F17-9AA0-C0507CDFDA0A}" type="pres">
      <dgm:prSet presAssocID="{88D37DA8-7EC5-456D-9488-078B1D3795E4}" presName="compNode" presStyleCnt="0"/>
      <dgm:spPr/>
    </dgm:pt>
    <dgm:pt modelId="{B3B35C3C-9470-4E7F-A061-A0874F12D0C1}" type="pres">
      <dgm:prSet presAssocID="{88D37DA8-7EC5-456D-9488-078B1D3795E4}" presName="aNode" presStyleLbl="bgShp" presStyleIdx="0" presStyleCnt="3" custLinFactNeighborX="-2661" custLinFactNeighborY="42913"/>
      <dgm:spPr/>
      <dgm:t>
        <a:bodyPr/>
        <a:lstStyle/>
        <a:p>
          <a:endParaRPr lang="en-US"/>
        </a:p>
      </dgm:t>
    </dgm:pt>
    <dgm:pt modelId="{B907F0C1-BD4D-4578-B8A8-8F059049ED44}" type="pres">
      <dgm:prSet presAssocID="{88D37DA8-7EC5-456D-9488-078B1D3795E4}" presName="textNode" presStyleLbl="bgShp" presStyleIdx="0" presStyleCnt="3"/>
      <dgm:spPr/>
      <dgm:t>
        <a:bodyPr/>
        <a:lstStyle/>
        <a:p>
          <a:endParaRPr lang="en-US"/>
        </a:p>
      </dgm:t>
    </dgm:pt>
    <dgm:pt modelId="{3A8B41DE-E267-4B78-BEDE-F6E4EAEBC6D6}" type="pres">
      <dgm:prSet presAssocID="{88D37DA8-7EC5-456D-9488-078B1D3795E4}" presName="compChildNode" presStyleCnt="0"/>
      <dgm:spPr/>
    </dgm:pt>
    <dgm:pt modelId="{EFFC79A2-6BF2-4F4D-864B-81195AA82AA7}" type="pres">
      <dgm:prSet presAssocID="{88D37DA8-7EC5-456D-9488-078B1D3795E4}" presName="theInnerList" presStyleCnt="0"/>
      <dgm:spPr/>
    </dgm:pt>
    <dgm:pt modelId="{E1E2C07C-E3FD-4CC5-923D-9B85F8ECECA3}" type="pres">
      <dgm:prSet presAssocID="{B6A5D00F-55BD-452E-BDE2-618A6B681773}" presName="childNode" presStyleLbl="node1" presStyleIdx="0" presStyleCnt="3" custScaleX="107081">
        <dgm:presLayoutVars>
          <dgm:bulletEnabled val="1"/>
        </dgm:presLayoutVars>
      </dgm:prSet>
      <dgm:spPr/>
      <dgm:t>
        <a:bodyPr/>
        <a:lstStyle/>
        <a:p>
          <a:endParaRPr lang="en-US"/>
        </a:p>
      </dgm:t>
    </dgm:pt>
    <dgm:pt modelId="{989D809F-DFE1-47C3-AEEA-43C45D9DCFB8}" type="pres">
      <dgm:prSet presAssocID="{88D37DA8-7EC5-456D-9488-078B1D3795E4}" presName="aSpace" presStyleCnt="0"/>
      <dgm:spPr/>
    </dgm:pt>
    <dgm:pt modelId="{B9CBE822-ECD1-4936-9595-8CC6BDB6FC4D}" type="pres">
      <dgm:prSet presAssocID="{A8437773-04D2-47F8-B101-F70E312524E5}" presName="compNode" presStyleCnt="0"/>
      <dgm:spPr/>
    </dgm:pt>
    <dgm:pt modelId="{1BBA404D-472F-487A-A521-C8BF07F3BFBF}" type="pres">
      <dgm:prSet presAssocID="{A8437773-04D2-47F8-B101-F70E312524E5}" presName="aNode" presStyleLbl="bgShp" presStyleIdx="1" presStyleCnt="3"/>
      <dgm:spPr/>
      <dgm:t>
        <a:bodyPr/>
        <a:lstStyle/>
        <a:p>
          <a:endParaRPr lang="en-US"/>
        </a:p>
      </dgm:t>
    </dgm:pt>
    <dgm:pt modelId="{00229C4A-A845-4785-82A4-2DCD8731120B}" type="pres">
      <dgm:prSet presAssocID="{A8437773-04D2-47F8-B101-F70E312524E5}" presName="textNode" presStyleLbl="bgShp" presStyleIdx="1" presStyleCnt="3"/>
      <dgm:spPr/>
      <dgm:t>
        <a:bodyPr/>
        <a:lstStyle/>
        <a:p>
          <a:endParaRPr lang="en-US"/>
        </a:p>
      </dgm:t>
    </dgm:pt>
    <dgm:pt modelId="{A513F114-C5C3-41A7-B623-A56E561B749F}" type="pres">
      <dgm:prSet presAssocID="{A8437773-04D2-47F8-B101-F70E312524E5}" presName="compChildNode" presStyleCnt="0"/>
      <dgm:spPr/>
    </dgm:pt>
    <dgm:pt modelId="{649BE296-7C37-4FD7-A69A-01769E590378}" type="pres">
      <dgm:prSet presAssocID="{A8437773-04D2-47F8-B101-F70E312524E5}" presName="theInnerList" presStyleCnt="0"/>
      <dgm:spPr/>
    </dgm:pt>
    <dgm:pt modelId="{6E13182B-B575-4C15-8B02-579CD70C7F2D}" type="pres">
      <dgm:prSet presAssocID="{C21CFE5A-BE70-4332-9B88-BB695B7F8500}" presName="childNode" presStyleLbl="node1" presStyleIdx="1" presStyleCnt="3" custScaleX="108983">
        <dgm:presLayoutVars>
          <dgm:bulletEnabled val="1"/>
        </dgm:presLayoutVars>
      </dgm:prSet>
      <dgm:spPr/>
      <dgm:t>
        <a:bodyPr/>
        <a:lstStyle/>
        <a:p>
          <a:endParaRPr lang="en-US"/>
        </a:p>
      </dgm:t>
    </dgm:pt>
    <dgm:pt modelId="{D76F5A6D-BEC1-4BF5-BF2B-770116F6FBEA}" type="pres">
      <dgm:prSet presAssocID="{A8437773-04D2-47F8-B101-F70E312524E5}" presName="aSpace" presStyleCnt="0"/>
      <dgm:spPr/>
    </dgm:pt>
    <dgm:pt modelId="{EDFBED8C-1BB7-4BDA-A096-C235BB66C5F5}" type="pres">
      <dgm:prSet presAssocID="{0C6BB0E9-A4DB-4FE7-8D24-1A0751DFE635}" presName="compNode" presStyleCnt="0"/>
      <dgm:spPr/>
    </dgm:pt>
    <dgm:pt modelId="{C8CF295C-7A8E-460B-AB13-FA6727E0B975}" type="pres">
      <dgm:prSet presAssocID="{0C6BB0E9-A4DB-4FE7-8D24-1A0751DFE635}" presName="aNode" presStyleLbl="bgShp" presStyleIdx="2" presStyleCnt="3"/>
      <dgm:spPr/>
      <dgm:t>
        <a:bodyPr/>
        <a:lstStyle/>
        <a:p>
          <a:endParaRPr lang="en-US"/>
        </a:p>
      </dgm:t>
    </dgm:pt>
    <dgm:pt modelId="{D451D573-C6A3-4686-B854-2FC358BE21BD}" type="pres">
      <dgm:prSet presAssocID="{0C6BB0E9-A4DB-4FE7-8D24-1A0751DFE635}" presName="textNode" presStyleLbl="bgShp" presStyleIdx="2" presStyleCnt="3"/>
      <dgm:spPr/>
      <dgm:t>
        <a:bodyPr/>
        <a:lstStyle/>
        <a:p>
          <a:endParaRPr lang="en-US"/>
        </a:p>
      </dgm:t>
    </dgm:pt>
    <dgm:pt modelId="{56B9E43A-5687-42A5-B98D-6142C6C468D1}" type="pres">
      <dgm:prSet presAssocID="{0C6BB0E9-A4DB-4FE7-8D24-1A0751DFE635}" presName="compChildNode" presStyleCnt="0"/>
      <dgm:spPr/>
    </dgm:pt>
    <dgm:pt modelId="{67508067-E71B-4838-9263-819E881DC330}" type="pres">
      <dgm:prSet presAssocID="{0C6BB0E9-A4DB-4FE7-8D24-1A0751DFE635}" presName="theInnerList" presStyleCnt="0"/>
      <dgm:spPr/>
    </dgm:pt>
    <dgm:pt modelId="{A252D856-15D2-4D0E-813F-70F5E654ABD7}" type="pres">
      <dgm:prSet presAssocID="{653CA26E-1DFA-4D46-9655-F066DEC16A33}" presName="childNode" presStyleLbl="node1" presStyleIdx="2" presStyleCnt="3" custScaleX="109624">
        <dgm:presLayoutVars>
          <dgm:bulletEnabled val="1"/>
        </dgm:presLayoutVars>
      </dgm:prSet>
      <dgm:spPr/>
      <dgm:t>
        <a:bodyPr/>
        <a:lstStyle/>
        <a:p>
          <a:endParaRPr lang="en-US"/>
        </a:p>
      </dgm:t>
    </dgm:pt>
  </dgm:ptLst>
  <dgm:cxnLst>
    <dgm:cxn modelId="{FC3D9C18-DBF0-4DA1-B1F8-A83FAEF44670}" type="presOf" srcId="{0C6BB0E9-A4DB-4FE7-8D24-1A0751DFE635}" destId="{D451D573-C6A3-4686-B854-2FC358BE21BD}" srcOrd="1" destOrd="0" presId="urn:microsoft.com/office/officeart/2005/8/layout/lProcess2"/>
    <dgm:cxn modelId="{1A979F2E-08D3-4909-B347-D2BF644E208A}" srcId="{28A8ED20-19BD-4D4A-BF4D-B6A6BC062E00}" destId="{88D37DA8-7EC5-456D-9488-078B1D3795E4}" srcOrd="0" destOrd="0" parTransId="{AF3C49B1-7276-4BAC-9198-8FE3D6C10C8D}" sibTransId="{DE3AA823-7240-41A7-B305-31879E3CE311}"/>
    <dgm:cxn modelId="{14985D59-2E3C-462E-8223-81E6DB553121}" type="presOf" srcId="{C21CFE5A-BE70-4332-9B88-BB695B7F8500}" destId="{6E13182B-B575-4C15-8B02-579CD70C7F2D}" srcOrd="0" destOrd="0" presId="urn:microsoft.com/office/officeart/2005/8/layout/lProcess2"/>
    <dgm:cxn modelId="{B12B508C-E3D0-4630-B52F-8859C335A323}" type="presOf" srcId="{653CA26E-1DFA-4D46-9655-F066DEC16A33}" destId="{A252D856-15D2-4D0E-813F-70F5E654ABD7}" srcOrd="0" destOrd="0" presId="urn:microsoft.com/office/officeart/2005/8/layout/lProcess2"/>
    <dgm:cxn modelId="{5376C1AF-2EDD-4D97-BE86-56C0F819CA61}" srcId="{88D37DA8-7EC5-456D-9488-078B1D3795E4}" destId="{B6A5D00F-55BD-452E-BDE2-618A6B681773}" srcOrd="0" destOrd="0" parTransId="{9FCF9DDE-5FBB-4BA2-A021-BF7F51A4C0BB}" sibTransId="{76CBCE21-53EE-49C6-A29F-C475D2D6D98C}"/>
    <dgm:cxn modelId="{8569F34A-D97D-4795-BB7B-C7EE6DB65532}" srcId="{A8437773-04D2-47F8-B101-F70E312524E5}" destId="{C21CFE5A-BE70-4332-9B88-BB695B7F8500}" srcOrd="0" destOrd="0" parTransId="{2B7960C8-2FE4-44CE-B008-3F355D6C3578}" sibTransId="{A6774FFE-2B65-4888-A6A5-EF713DB7DD1C}"/>
    <dgm:cxn modelId="{1653F6CA-6E29-47E2-8A56-E1CF9C816EB8}" type="presOf" srcId="{B6A5D00F-55BD-452E-BDE2-618A6B681773}" destId="{E1E2C07C-E3FD-4CC5-923D-9B85F8ECECA3}" srcOrd="0" destOrd="0" presId="urn:microsoft.com/office/officeart/2005/8/layout/lProcess2"/>
    <dgm:cxn modelId="{7A971F67-D7A0-4FA5-8CE6-81AD2A729C14}" type="presOf" srcId="{A8437773-04D2-47F8-B101-F70E312524E5}" destId="{00229C4A-A845-4785-82A4-2DCD8731120B}" srcOrd="1" destOrd="0" presId="urn:microsoft.com/office/officeart/2005/8/layout/lProcess2"/>
    <dgm:cxn modelId="{DB3E4EE2-EE3A-4DCC-A441-5D9EA0997DFD}" type="presOf" srcId="{88D37DA8-7EC5-456D-9488-078B1D3795E4}" destId="{B907F0C1-BD4D-4578-B8A8-8F059049ED44}" srcOrd="1" destOrd="0" presId="urn:microsoft.com/office/officeart/2005/8/layout/lProcess2"/>
    <dgm:cxn modelId="{0697F601-25EE-4361-8C3F-1C883877FC7E}" type="presOf" srcId="{0C6BB0E9-A4DB-4FE7-8D24-1A0751DFE635}" destId="{C8CF295C-7A8E-460B-AB13-FA6727E0B975}" srcOrd="0" destOrd="0" presId="urn:microsoft.com/office/officeart/2005/8/layout/lProcess2"/>
    <dgm:cxn modelId="{42C174A3-5A05-4A48-9E8D-A42B3D9D173E}" srcId="{0C6BB0E9-A4DB-4FE7-8D24-1A0751DFE635}" destId="{653CA26E-1DFA-4D46-9655-F066DEC16A33}" srcOrd="0" destOrd="0" parTransId="{D53A2DDB-901E-43FF-B1E9-AFAFB203D8BB}" sibTransId="{F4BF8F69-7ED0-4A41-B691-43847D5E8D97}"/>
    <dgm:cxn modelId="{BD0F4FC4-AEE1-4938-8F98-C4028C4733DD}" type="presOf" srcId="{A8437773-04D2-47F8-B101-F70E312524E5}" destId="{1BBA404D-472F-487A-A521-C8BF07F3BFBF}" srcOrd="0" destOrd="0" presId="urn:microsoft.com/office/officeart/2005/8/layout/lProcess2"/>
    <dgm:cxn modelId="{685D999B-1CA7-46BF-9AFB-ED6CA11414F9}" type="presOf" srcId="{28A8ED20-19BD-4D4A-BF4D-B6A6BC062E00}" destId="{D1F47081-62FA-4437-8891-7B7A303861B3}" srcOrd="0" destOrd="0" presId="urn:microsoft.com/office/officeart/2005/8/layout/lProcess2"/>
    <dgm:cxn modelId="{43A1CDA4-0E22-49FE-9A9D-6C1F43A68388}" srcId="{28A8ED20-19BD-4D4A-BF4D-B6A6BC062E00}" destId="{A8437773-04D2-47F8-B101-F70E312524E5}" srcOrd="1" destOrd="0" parTransId="{5F0BE345-31B6-4EAA-BC21-1F205D73894E}" sibTransId="{111EA9DB-30D1-4C81-BD33-BD34254AFA81}"/>
    <dgm:cxn modelId="{3D68BA19-8F86-4BB8-B2E4-6CF594E45721}" srcId="{28A8ED20-19BD-4D4A-BF4D-B6A6BC062E00}" destId="{0C6BB0E9-A4DB-4FE7-8D24-1A0751DFE635}" srcOrd="2" destOrd="0" parTransId="{EF923216-71B2-4053-9A32-15A9F5669156}" sibTransId="{F33AABA4-6B8A-485E-A89B-56727A44B4C7}"/>
    <dgm:cxn modelId="{B8663A27-D2A3-48B1-A5CC-DCD13EC6FB3C}" type="presOf" srcId="{88D37DA8-7EC5-456D-9488-078B1D3795E4}" destId="{B3B35C3C-9470-4E7F-A061-A0874F12D0C1}" srcOrd="0" destOrd="0" presId="urn:microsoft.com/office/officeart/2005/8/layout/lProcess2"/>
    <dgm:cxn modelId="{49A17397-6AE7-403D-B3E5-0FE7BB99A2AB}" type="presParOf" srcId="{D1F47081-62FA-4437-8891-7B7A303861B3}" destId="{E6880DA4-FDC7-4F17-9AA0-C0507CDFDA0A}" srcOrd="0" destOrd="0" presId="urn:microsoft.com/office/officeart/2005/8/layout/lProcess2"/>
    <dgm:cxn modelId="{5B73C825-D6C7-4664-B578-DE1FDDF77C5E}" type="presParOf" srcId="{E6880DA4-FDC7-4F17-9AA0-C0507CDFDA0A}" destId="{B3B35C3C-9470-4E7F-A061-A0874F12D0C1}" srcOrd="0" destOrd="0" presId="urn:microsoft.com/office/officeart/2005/8/layout/lProcess2"/>
    <dgm:cxn modelId="{8CA8CD7C-1346-4C93-9AD0-02710D204D78}" type="presParOf" srcId="{E6880DA4-FDC7-4F17-9AA0-C0507CDFDA0A}" destId="{B907F0C1-BD4D-4578-B8A8-8F059049ED44}" srcOrd="1" destOrd="0" presId="urn:microsoft.com/office/officeart/2005/8/layout/lProcess2"/>
    <dgm:cxn modelId="{5FBF654F-32A1-40DF-9CF7-AF2D88ECBCEE}" type="presParOf" srcId="{E6880DA4-FDC7-4F17-9AA0-C0507CDFDA0A}" destId="{3A8B41DE-E267-4B78-BEDE-F6E4EAEBC6D6}" srcOrd="2" destOrd="0" presId="urn:microsoft.com/office/officeart/2005/8/layout/lProcess2"/>
    <dgm:cxn modelId="{A916E6D3-F8FE-4827-A9D0-13E1608A9D81}" type="presParOf" srcId="{3A8B41DE-E267-4B78-BEDE-F6E4EAEBC6D6}" destId="{EFFC79A2-6BF2-4F4D-864B-81195AA82AA7}" srcOrd="0" destOrd="0" presId="urn:microsoft.com/office/officeart/2005/8/layout/lProcess2"/>
    <dgm:cxn modelId="{41E3E6A5-B89A-4F63-A8AD-E3C7FF1C0662}" type="presParOf" srcId="{EFFC79A2-6BF2-4F4D-864B-81195AA82AA7}" destId="{E1E2C07C-E3FD-4CC5-923D-9B85F8ECECA3}" srcOrd="0" destOrd="0" presId="urn:microsoft.com/office/officeart/2005/8/layout/lProcess2"/>
    <dgm:cxn modelId="{78FF0F74-0246-45F4-A0BF-0E10AFC439DB}" type="presParOf" srcId="{D1F47081-62FA-4437-8891-7B7A303861B3}" destId="{989D809F-DFE1-47C3-AEEA-43C45D9DCFB8}" srcOrd="1" destOrd="0" presId="urn:microsoft.com/office/officeart/2005/8/layout/lProcess2"/>
    <dgm:cxn modelId="{314FFEC8-4D27-49FE-BA71-929CFE2375B2}" type="presParOf" srcId="{D1F47081-62FA-4437-8891-7B7A303861B3}" destId="{B9CBE822-ECD1-4936-9595-8CC6BDB6FC4D}" srcOrd="2" destOrd="0" presId="urn:microsoft.com/office/officeart/2005/8/layout/lProcess2"/>
    <dgm:cxn modelId="{033E69CF-8251-4107-B75B-15088D082CBA}" type="presParOf" srcId="{B9CBE822-ECD1-4936-9595-8CC6BDB6FC4D}" destId="{1BBA404D-472F-487A-A521-C8BF07F3BFBF}" srcOrd="0" destOrd="0" presId="urn:microsoft.com/office/officeart/2005/8/layout/lProcess2"/>
    <dgm:cxn modelId="{1ECD6C1E-29EA-4763-BCA2-EF3047C4E74E}" type="presParOf" srcId="{B9CBE822-ECD1-4936-9595-8CC6BDB6FC4D}" destId="{00229C4A-A845-4785-82A4-2DCD8731120B}" srcOrd="1" destOrd="0" presId="urn:microsoft.com/office/officeart/2005/8/layout/lProcess2"/>
    <dgm:cxn modelId="{47033FA7-A7C7-4503-822E-21E34705CD02}" type="presParOf" srcId="{B9CBE822-ECD1-4936-9595-8CC6BDB6FC4D}" destId="{A513F114-C5C3-41A7-B623-A56E561B749F}" srcOrd="2" destOrd="0" presId="urn:microsoft.com/office/officeart/2005/8/layout/lProcess2"/>
    <dgm:cxn modelId="{1398CF67-373B-45EC-975B-7D8843E4758B}" type="presParOf" srcId="{A513F114-C5C3-41A7-B623-A56E561B749F}" destId="{649BE296-7C37-4FD7-A69A-01769E590378}" srcOrd="0" destOrd="0" presId="urn:microsoft.com/office/officeart/2005/8/layout/lProcess2"/>
    <dgm:cxn modelId="{F2FEED1D-DC54-4BEB-890A-B4E950781822}" type="presParOf" srcId="{649BE296-7C37-4FD7-A69A-01769E590378}" destId="{6E13182B-B575-4C15-8B02-579CD70C7F2D}" srcOrd="0" destOrd="0" presId="urn:microsoft.com/office/officeart/2005/8/layout/lProcess2"/>
    <dgm:cxn modelId="{967C7698-89E3-40BE-B93E-81C4CDC0E3AE}" type="presParOf" srcId="{D1F47081-62FA-4437-8891-7B7A303861B3}" destId="{D76F5A6D-BEC1-4BF5-BF2B-770116F6FBEA}" srcOrd="3" destOrd="0" presId="urn:microsoft.com/office/officeart/2005/8/layout/lProcess2"/>
    <dgm:cxn modelId="{4676BABC-E90A-47B6-BB23-8E8D8B3CB90B}" type="presParOf" srcId="{D1F47081-62FA-4437-8891-7B7A303861B3}" destId="{EDFBED8C-1BB7-4BDA-A096-C235BB66C5F5}" srcOrd="4" destOrd="0" presId="urn:microsoft.com/office/officeart/2005/8/layout/lProcess2"/>
    <dgm:cxn modelId="{3EBDCA08-7A64-4644-8DF0-ED1D0A86DF04}" type="presParOf" srcId="{EDFBED8C-1BB7-4BDA-A096-C235BB66C5F5}" destId="{C8CF295C-7A8E-460B-AB13-FA6727E0B975}" srcOrd="0" destOrd="0" presId="urn:microsoft.com/office/officeart/2005/8/layout/lProcess2"/>
    <dgm:cxn modelId="{8A2A7C06-1490-481F-9B58-7AA5EC1B761B}" type="presParOf" srcId="{EDFBED8C-1BB7-4BDA-A096-C235BB66C5F5}" destId="{D451D573-C6A3-4686-B854-2FC358BE21BD}" srcOrd="1" destOrd="0" presId="urn:microsoft.com/office/officeart/2005/8/layout/lProcess2"/>
    <dgm:cxn modelId="{C8E0D64C-A987-46EC-A040-459A8F49B63A}" type="presParOf" srcId="{EDFBED8C-1BB7-4BDA-A096-C235BB66C5F5}" destId="{56B9E43A-5687-42A5-B98D-6142C6C468D1}" srcOrd="2" destOrd="0" presId="urn:microsoft.com/office/officeart/2005/8/layout/lProcess2"/>
    <dgm:cxn modelId="{4663F09F-8CFE-439D-9A9B-9B8BDFD35CF1}" type="presParOf" srcId="{56B9E43A-5687-42A5-B98D-6142C6C468D1}" destId="{67508067-E71B-4838-9263-819E881DC330}" srcOrd="0" destOrd="0" presId="urn:microsoft.com/office/officeart/2005/8/layout/lProcess2"/>
    <dgm:cxn modelId="{25F9AEA2-CB21-41B2-90BC-591DA906E068}" type="presParOf" srcId="{67508067-E71B-4838-9263-819E881DC330}" destId="{A252D856-15D2-4D0E-813F-70F5E654ABD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8ED20-19BD-4D4A-BF4D-B6A6BC062E0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8D37DA8-7EC5-456D-9488-078B1D3795E4}">
      <dgm:prSet phldrT="[Text]"/>
      <dgm:spPr/>
      <dgm:t>
        <a:bodyPr/>
        <a:lstStyle/>
        <a:p>
          <a:r>
            <a:rPr lang="it-IT" dirty="0" err="1" smtClean="0"/>
            <a:t>Safety</a:t>
          </a:r>
          <a:endParaRPr lang="en-US" dirty="0"/>
        </a:p>
      </dgm:t>
    </dgm:pt>
    <dgm:pt modelId="{AF3C49B1-7276-4BAC-9198-8FE3D6C10C8D}" type="parTrans" cxnId="{1A979F2E-08D3-4909-B347-D2BF644E208A}">
      <dgm:prSet/>
      <dgm:spPr/>
      <dgm:t>
        <a:bodyPr/>
        <a:lstStyle/>
        <a:p>
          <a:endParaRPr lang="en-US"/>
        </a:p>
      </dgm:t>
    </dgm:pt>
    <dgm:pt modelId="{DE3AA823-7240-41A7-B305-31879E3CE311}" type="sibTrans" cxnId="{1A979F2E-08D3-4909-B347-D2BF644E208A}">
      <dgm:prSet/>
      <dgm:spPr/>
      <dgm:t>
        <a:bodyPr/>
        <a:lstStyle/>
        <a:p>
          <a:endParaRPr lang="en-US"/>
        </a:p>
      </dgm:t>
    </dgm:pt>
    <dgm:pt modelId="{B6A5D00F-55BD-452E-BDE2-618A6B681773}">
      <dgm:prSet phldrT="[Text]" custT="1"/>
      <dgm:spPr/>
      <dgm:t>
        <a:bodyPr anchor="t"/>
        <a:lstStyle/>
        <a:p>
          <a:pPr algn="l"/>
          <a:r>
            <a:rPr lang="it-IT" sz="1300" dirty="0" smtClean="0"/>
            <a:t>- </a:t>
          </a:r>
          <a:r>
            <a:rPr lang="it-IT" sz="1300" dirty="0" err="1" smtClean="0"/>
            <a:t>Metallic</a:t>
          </a:r>
          <a:r>
            <a:rPr lang="it-IT" sz="1300" dirty="0" smtClean="0"/>
            <a:t> </a:t>
          </a:r>
          <a:r>
            <a:rPr lang="it-IT" sz="1300" dirty="0" err="1" smtClean="0"/>
            <a:t>partition</a:t>
          </a:r>
          <a:r>
            <a:rPr lang="it-IT" sz="1300" dirty="0" smtClean="0"/>
            <a:t> </a:t>
          </a:r>
          <a:r>
            <a:rPr lang="it-IT" sz="1300" dirty="0" err="1" smtClean="0"/>
            <a:t>thanks</a:t>
          </a:r>
          <a:r>
            <a:rPr lang="it-IT" sz="1300" dirty="0" smtClean="0"/>
            <a:t> to </a:t>
          </a:r>
          <a:r>
            <a:rPr lang="it-IT" sz="1300" dirty="0" err="1" smtClean="0"/>
            <a:t>lower</a:t>
          </a:r>
          <a:r>
            <a:rPr lang="it-IT" sz="1300" dirty="0" smtClean="0"/>
            <a:t> part in </a:t>
          </a:r>
          <a:r>
            <a:rPr lang="it-IT" sz="1300" dirty="0" err="1" smtClean="0"/>
            <a:t>stainless</a:t>
          </a:r>
          <a:r>
            <a:rPr lang="it-IT" sz="1300" dirty="0" smtClean="0"/>
            <a:t> </a:t>
          </a:r>
          <a:r>
            <a:rPr lang="it-IT" sz="1300" dirty="0" err="1" smtClean="0"/>
            <a:t>steel</a:t>
          </a:r>
          <a:r>
            <a:rPr lang="it-IT" sz="1300" dirty="0" smtClean="0"/>
            <a:t/>
          </a:r>
          <a:br>
            <a:rPr lang="it-IT" sz="1300" dirty="0" smtClean="0"/>
          </a:br>
          <a:r>
            <a:rPr lang="it-IT" sz="1300" dirty="0" smtClean="0"/>
            <a:t/>
          </a:r>
          <a:br>
            <a:rPr lang="it-IT" sz="1300" dirty="0" smtClean="0"/>
          </a:br>
          <a:r>
            <a:rPr lang="it-IT" sz="1300" dirty="0" smtClean="0"/>
            <a:t>- Mechanical </a:t>
          </a:r>
          <a:r>
            <a:rPr lang="it-IT" sz="1300" dirty="0" err="1" smtClean="0"/>
            <a:t>interlocks</a:t>
          </a:r>
          <a:r>
            <a:rPr lang="it-IT" sz="1300" dirty="0" smtClean="0"/>
            <a:t> to </a:t>
          </a:r>
          <a:r>
            <a:rPr lang="it-IT" sz="1300" dirty="0" err="1" smtClean="0"/>
            <a:t>prevent</a:t>
          </a:r>
          <a:r>
            <a:rPr lang="it-IT" sz="1300" dirty="0" smtClean="0"/>
            <a:t> </a:t>
          </a:r>
          <a:r>
            <a:rPr lang="it-IT" sz="1300" dirty="0" err="1" smtClean="0"/>
            <a:t>unsafe</a:t>
          </a:r>
          <a:r>
            <a:rPr lang="it-IT" sz="1300" dirty="0" smtClean="0"/>
            <a:t> </a:t>
          </a:r>
          <a:r>
            <a:rPr lang="it-IT" sz="1300" dirty="0" err="1" smtClean="0"/>
            <a:t>operations</a:t>
          </a:r>
          <a:r>
            <a:rPr lang="it-IT" sz="1300" dirty="0" smtClean="0"/>
            <a:t/>
          </a:r>
          <a:br>
            <a:rPr lang="it-IT" sz="1300" dirty="0" smtClean="0"/>
          </a:br>
          <a:r>
            <a:rPr lang="it-IT" sz="1300" dirty="0" smtClean="0"/>
            <a:t/>
          </a:r>
          <a:br>
            <a:rPr lang="it-IT" sz="1300" dirty="0" smtClean="0"/>
          </a:br>
          <a:r>
            <a:rPr lang="it-IT" sz="1300" dirty="0" smtClean="0"/>
            <a:t>- </a:t>
          </a:r>
          <a:r>
            <a:rPr lang="it-IT" sz="1300" dirty="0" err="1" smtClean="0"/>
            <a:t>Safety</a:t>
          </a:r>
          <a:r>
            <a:rPr lang="it-IT" sz="1300" dirty="0" smtClean="0"/>
            <a:t> valve on the </a:t>
          </a:r>
          <a:r>
            <a:rPr lang="it-IT" sz="1300" dirty="0" err="1" smtClean="0"/>
            <a:t>rear</a:t>
          </a:r>
          <a:r>
            <a:rPr lang="it-IT" sz="1300" dirty="0" smtClean="0"/>
            <a:t> for </a:t>
          </a:r>
          <a:r>
            <a:rPr lang="it-IT" sz="1300" dirty="0" err="1" smtClean="0"/>
            <a:t>releasing</a:t>
          </a:r>
          <a:r>
            <a:rPr lang="it-IT" sz="1300" dirty="0" smtClean="0"/>
            <a:t> gas </a:t>
          </a:r>
          <a:r>
            <a:rPr lang="it-IT" sz="1300" dirty="0" err="1" smtClean="0"/>
            <a:t>overpressure</a:t>
          </a:r>
          <a:r>
            <a:rPr lang="it-IT" sz="1300" dirty="0" smtClean="0"/>
            <a:t/>
          </a:r>
          <a:br>
            <a:rPr lang="it-IT" sz="1300" dirty="0" smtClean="0"/>
          </a:br>
          <a:r>
            <a:rPr lang="it-IT" sz="1300" dirty="0" smtClean="0"/>
            <a:t/>
          </a:r>
          <a:br>
            <a:rPr lang="it-IT" sz="1300" dirty="0" smtClean="0"/>
          </a:br>
          <a:r>
            <a:rPr lang="it-IT" sz="1300" dirty="0" smtClean="0"/>
            <a:t>- Separate </a:t>
          </a:r>
          <a:r>
            <a:rPr lang="it-IT" sz="1300" dirty="0" err="1" smtClean="0"/>
            <a:t>operating</a:t>
          </a:r>
          <a:r>
            <a:rPr lang="it-IT" sz="1300" dirty="0" smtClean="0"/>
            <a:t> </a:t>
          </a:r>
          <a:r>
            <a:rPr lang="it-IT" sz="1300" dirty="0" err="1" smtClean="0"/>
            <a:t>seats</a:t>
          </a:r>
          <a:r>
            <a:rPr lang="it-IT" sz="1300" dirty="0" smtClean="0"/>
            <a:t> for line and </a:t>
          </a:r>
          <a:r>
            <a:rPr lang="it-IT" sz="1300" dirty="0" err="1" smtClean="0"/>
            <a:t>earth</a:t>
          </a:r>
          <a:endParaRPr lang="it-IT" sz="1300" dirty="0" smtClean="0"/>
        </a:p>
        <a:p>
          <a:pPr algn="l"/>
          <a:r>
            <a:rPr lang="it-IT" sz="1300" dirty="0" smtClean="0"/>
            <a:t> </a:t>
          </a:r>
        </a:p>
        <a:p>
          <a:pPr algn="l"/>
          <a:endParaRPr lang="en-US" sz="1300" dirty="0"/>
        </a:p>
      </dgm:t>
    </dgm:pt>
    <dgm:pt modelId="{9FCF9DDE-5FBB-4BA2-A021-BF7F51A4C0BB}" type="parTrans" cxnId="{5376C1AF-2EDD-4D97-BE86-56C0F819CA61}">
      <dgm:prSet/>
      <dgm:spPr/>
      <dgm:t>
        <a:bodyPr/>
        <a:lstStyle/>
        <a:p>
          <a:endParaRPr lang="en-US"/>
        </a:p>
      </dgm:t>
    </dgm:pt>
    <dgm:pt modelId="{76CBCE21-53EE-49C6-A29F-C475D2D6D98C}" type="sibTrans" cxnId="{5376C1AF-2EDD-4D97-BE86-56C0F819CA61}">
      <dgm:prSet/>
      <dgm:spPr/>
      <dgm:t>
        <a:bodyPr/>
        <a:lstStyle/>
        <a:p>
          <a:endParaRPr lang="en-US"/>
        </a:p>
      </dgm:t>
    </dgm:pt>
    <dgm:pt modelId="{A8437773-04D2-47F8-B101-F70E312524E5}">
      <dgm:prSet phldrT="[Text]"/>
      <dgm:spPr/>
      <dgm:t>
        <a:bodyPr/>
        <a:lstStyle/>
        <a:p>
          <a:r>
            <a:rPr lang="it-IT" dirty="0" err="1" smtClean="0"/>
            <a:t>Compactness</a:t>
          </a:r>
          <a:endParaRPr lang="en-US" dirty="0"/>
        </a:p>
      </dgm:t>
    </dgm:pt>
    <dgm:pt modelId="{5F0BE345-31B6-4EAA-BC21-1F205D73894E}" type="parTrans" cxnId="{43A1CDA4-0E22-49FE-9A9D-6C1F43A68388}">
      <dgm:prSet/>
      <dgm:spPr/>
      <dgm:t>
        <a:bodyPr/>
        <a:lstStyle/>
        <a:p>
          <a:endParaRPr lang="en-US"/>
        </a:p>
      </dgm:t>
    </dgm:pt>
    <dgm:pt modelId="{111EA9DB-30D1-4C81-BD33-BD34254AFA81}" type="sibTrans" cxnId="{43A1CDA4-0E22-49FE-9A9D-6C1F43A68388}">
      <dgm:prSet/>
      <dgm:spPr/>
      <dgm:t>
        <a:bodyPr/>
        <a:lstStyle/>
        <a:p>
          <a:endParaRPr lang="en-US"/>
        </a:p>
      </dgm:t>
    </dgm:pt>
    <dgm:pt modelId="{C21CFE5A-BE70-4332-9B88-BB695B7F8500}">
      <dgm:prSet phldrT="[Text]" custT="1"/>
      <dgm:spPr/>
      <dgm:t>
        <a:bodyPr anchor="t"/>
        <a:lstStyle/>
        <a:p>
          <a:pPr algn="l"/>
          <a:r>
            <a:rPr lang="it-IT" sz="1300" dirty="0" smtClean="0"/>
            <a:t>- Multi-</a:t>
          </a:r>
          <a:r>
            <a:rPr lang="it-IT" sz="1300" dirty="0" err="1" smtClean="0"/>
            <a:t>function</a:t>
          </a:r>
          <a:r>
            <a:rPr lang="it-IT" sz="1300" dirty="0" smtClean="0"/>
            <a:t> </a:t>
          </a:r>
          <a:r>
            <a:rPr lang="it-IT" sz="1300" dirty="0" err="1" smtClean="0"/>
            <a:t>apparatus</a:t>
          </a:r>
          <a:r>
            <a:rPr lang="it-IT" sz="1300" dirty="0" smtClean="0"/>
            <a:t/>
          </a:r>
          <a:br>
            <a:rPr lang="it-IT" sz="1300" dirty="0" smtClean="0"/>
          </a:br>
          <a:r>
            <a:rPr lang="it-IT" sz="1300" dirty="0" smtClean="0"/>
            <a:t/>
          </a:r>
          <a:br>
            <a:rPr lang="it-IT" sz="1300" dirty="0" smtClean="0"/>
          </a:br>
          <a:r>
            <a:rPr lang="it-IT" sz="1300" dirty="0" smtClean="0"/>
            <a:t/>
          </a:r>
          <a:br>
            <a:rPr lang="it-IT" sz="1300" dirty="0" smtClean="0"/>
          </a:br>
          <a:r>
            <a:rPr lang="it-IT" sz="1300" dirty="0" smtClean="0"/>
            <a:t>- Can </a:t>
          </a:r>
          <a:r>
            <a:rPr lang="it-IT" sz="1300" dirty="0" err="1" smtClean="0"/>
            <a:t>fit</a:t>
          </a:r>
          <a:r>
            <a:rPr lang="it-IT" sz="1300" dirty="0" smtClean="0"/>
            <a:t> 500mm wide </a:t>
          </a:r>
          <a:r>
            <a:rPr lang="it-IT" sz="1300" dirty="0" err="1" smtClean="0"/>
            <a:t>panels</a:t>
          </a:r>
          <a:r>
            <a:rPr lang="it-IT" sz="1300" dirty="0" smtClean="0"/>
            <a:t/>
          </a:r>
          <a:br>
            <a:rPr lang="it-IT" sz="1300" dirty="0" smtClean="0"/>
          </a:br>
          <a:r>
            <a:rPr lang="it-IT" sz="1300" dirty="0" smtClean="0"/>
            <a:t/>
          </a:r>
          <a:br>
            <a:rPr lang="it-IT" sz="1300" dirty="0" smtClean="0"/>
          </a:br>
          <a:r>
            <a:rPr lang="it-IT" sz="1300" dirty="0" smtClean="0"/>
            <a:t/>
          </a:r>
          <a:br>
            <a:rPr lang="it-IT" sz="1300" dirty="0" smtClean="0"/>
          </a:br>
          <a:r>
            <a:rPr lang="it-IT" sz="1300" dirty="0" smtClean="0"/>
            <a:t/>
          </a:r>
          <a:br>
            <a:rPr lang="it-IT" sz="1300" dirty="0" smtClean="0"/>
          </a:br>
          <a:r>
            <a:rPr lang="it-IT" sz="1300" dirty="0" smtClean="0"/>
            <a:t>- No </a:t>
          </a:r>
          <a:r>
            <a:rPr lang="it-IT" sz="1300" dirty="0" err="1" smtClean="0"/>
            <a:t>need</a:t>
          </a:r>
          <a:r>
            <a:rPr lang="it-IT" sz="1300" dirty="0" smtClean="0"/>
            <a:t> for cross-</a:t>
          </a:r>
          <a:r>
            <a:rPr lang="it-IT" sz="1300" dirty="0" err="1" smtClean="0"/>
            <a:t>beam</a:t>
          </a:r>
          <a:r>
            <a:rPr lang="it-IT" sz="1300" dirty="0" smtClean="0"/>
            <a:t> with </a:t>
          </a:r>
          <a:r>
            <a:rPr lang="it-IT" sz="1300" dirty="0" err="1" smtClean="0"/>
            <a:t>insulators</a:t>
          </a:r>
          <a:r>
            <a:rPr lang="it-IT" sz="1300" dirty="0" smtClean="0"/>
            <a:t> </a:t>
          </a:r>
          <a:r>
            <a:rPr lang="it-IT" sz="1300" dirty="0" err="1" smtClean="0"/>
            <a:t>thanks</a:t>
          </a:r>
          <a:r>
            <a:rPr lang="it-IT" sz="1300" dirty="0" smtClean="0"/>
            <a:t> to </a:t>
          </a:r>
          <a:r>
            <a:rPr lang="it-IT" sz="1300" dirty="0" err="1" smtClean="0"/>
            <a:t>integrated</a:t>
          </a:r>
          <a:r>
            <a:rPr lang="it-IT" sz="1300" dirty="0" smtClean="0"/>
            <a:t> capacitive </a:t>
          </a:r>
          <a:r>
            <a:rPr lang="it-IT" sz="1300" dirty="0" err="1" smtClean="0"/>
            <a:t>dividers</a:t>
          </a:r>
          <a:endParaRPr lang="it-IT" sz="1300" dirty="0" smtClean="0"/>
        </a:p>
      </dgm:t>
    </dgm:pt>
    <dgm:pt modelId="{2B7960C8-2FE4-44CE-B008-3F355D6C3578}" type="parTrans" cxnId="{8569F34A-D97D-4795-BB7B-C7EE6DB65532}">
      <dgm:prSet/>
      <dgm:spPr/>
      <dgm:t>
        <a:bodyPr/>
        <a:lstStyle/>
        <a:p>
          <a:endParaRPr lang="en-US"/>
        </a:p>
      </dgm:t>
    </dgm:pt>
    <dgm:pt modelId="{A6774FFE-2B65-4888-A6A5-EF713DB7DD1C}" type="sibTrans" cxnId="{8569F34A-D97D-4795-BB7B-C7EE6DB65532}">
      <dgm:prSet/>
      <dgm:spPr/>
      <dgm:t>
        <a:bodyPr/>
        <a:lstStyle/>
        <a:p>
          <a:endParaRPr lang="en-US"/>
        </a:p>
      </dgm:t>
    </dgm:pt>
    <dgm:pt modelId="{0C6BB0E9-A4DB-4FE7-8D24-1A0751DFE635}">
      <dgm:prSet phldrT="[Text]"/>
      <dgm:spPr/>
      <dgm:t>
        <a:bodyPr/>
        <a:lstStyle/>
        <a:p>
          <a:r>
            <a:rPr lang="it-IT" dirty="0" err="1" smtClean="0"/>
            <a:t>Simplicity</a:t>
          </a:r>
          <a:endParaRPr lang="en-US" dirty="0"/>
        </a:p>
      </dgm:t>
    </dgm:pt>
    <dgm:pt modelId="{EF923216-71B2-4053-9A32-15A9F5669156}" type="parTrans" cxnId="{3D68BA19-8F86-4BB8-B2E4-6CF594E45721}">
      <dgm:prSet/>
      <dgm:spPr/>
      <dgm:t>
        <a:bodyPr/>
        <a:lstStyle/>
        <a:p>
          <a:endParaRPr lang="en-US"/>
        </a:p>
      </dgm:t>
    </dgm:pt>
    <dgm:pt modelId="{F33AABA4-6B8A-485E-A89B-56727A44B4C7}" type="sibTrans" cxnId="{3D68BA19-8F86-4BB8-B2E4-6CF594E45721}">
      <dgm:prSet/>
      <dgm:spPr/>
      <dgm:t>
        <a:bodyPr/>
        <a:lstStyle/>
        <a:p>
          <a:endParaRPr lang="en-US"/>
        </a:p>
      </dgm:t>
    </dgm:pt>
    <dgm:pt modelId="{653CA26E-1DFA-4D46-9655-F066DEC16A33}">
      <dgm:prSet phldrT="[Text]" custT="1"/>
      <dgm:spPr/>
      <dgm:t>
        <a:bodyPr anchor="t"/>
        <a:lstStyle/>
        <a:p>
          <a:pPr algn="l"/>
          <a:r>
            <a:rPr lang="it-IT" sz="1300" dirty="0" smtClean="0"/>
            <a:t>- </a:t>
          </a:r>
          <a:r>
            <a:rPr lang="it-IT" sz="1300" dirty="0" err="1" smtClean="0"/>
            <a:t>All</a:t>
          </a:r>
          <a:r>
            <a:rPr lang="it-IT" sz="1300" dirty="0" smtClean="0"/>
            <a:t>-in-</a:t>
          </a:r>
          <a:r>
            <a:rPr lang="it-IT" sz="1300" dirty="0" err="1" smtClean="0"/>
            <a:t>one</a:t>
          </a:r>
          <a:r>
            <a:rPr lang="it-IT" sz="1300" dirty="0" smtClean="0"/>
            <a:t> </a:t>
          </a:r>
          <a:r>
            <a:rPr lang="it-IT" sz="1300" dirty="0" err="1" smtClean="0"/>
            <a:t>apparatus</a:t>
          </a:r>
          <a:r>
            <a:rPr lang="it-IT" sz="1300" dirty="0" smtClean="0"/>
            <a:t/>
          </a:r>
          <a:br>
            <a:rPr lang="it-IT" sz="1300" dirty="0" smtClean="0"/>
          </a:br>
          <a:r>
            <a:rPr lang="it-IT" sz="1300" dirty="0" smtClean="0"/>
            <a:t/>
          </a:r>
          <a:br>
            <a:rPr lang="it-IT" sz="1300" dirty="0" smtClean="0"/>
          </a:br>
          <a:r>
            <a:rPr lang="it-IT" sz="1300" dirty="0" smtClean="0"/>
            <a:t/>
          </a:r>
          <a:br>
            <a:rPr lang="it-IT" sz="1300" dirty="0" smtClean="0"/>
          </a:br>
          <a:r>
            <a:rPr lang="it-IT" sz="1300" dirty="0" smtClean="0"/>
            <a:t>- Easy </a:t>
          </a:r>
          <a:r>
            <a:rPr lang="it-IT" sz="1300" dirty="0" err="1" smtClean="0"/>
            <a:t>operation</a:t>
          </a:r>
          <a:r>
            <a:rPr lang="it-IT" sz="1300" dirty="0" smtClean="0"/>
            <a:t> and </a:t>
          </a:r>
          <a:r>
            <a:rPr lang="it-IT" sz="1300" dirty="0" err="1" smtClean="0"/>
            <a:t>maintenance</a:t>
          </a:r>
          <a:r>
            <a:rPr lang="it-IT" sz="1300" dirty="0" smtClean="0"/>
            <a:t/>
          </a:r>
          <a:br>
            <a:rPr lang="it-IT" sz="1300" dirty="0" smtClean="0"/>
          </a:br>
          <a:r>
            <a:rPr lang="it-IT" sz="1300" dirty="0" smtClean="0"/>
            <a:t/>
          </a:r>
          <a:br>
            <a:rPr lang="it-IT" sz="1300" dirty="0" smtClean="0"/>
          </a:br>
          <a:r>
            <a:rPr lang="it-IT" sz="1300" dirty="0" smtClean="0"/>
            <a:t/>
          </a:r>
          <a:br>
            <a:rPr lang="it-IT" sz="1300" dirty="0" smtClean="0"/>
          </a:br>
          <a:r>
            <a:rPr lang="it-IT" sz="1300" dirty="0" smtClean="0"/>
            <a:t/>
          </a:r>
          <a:br>
            <a:rPr lang="it-IT" sz="1300" dirty="0" smtClean="0"/>
          </a:br>
          <a:r>
            <a:rPr lang="it-IT" sz="1300" dirty="0" smtClean="0"/>
            <a:t>- Cable </a:t>
          </a:r>
          <a:r>
            <a:rPr lang="it-IT" sz="1300" dirty="0" err="1" smtClean="0"/>
            <a:t>connections</a:t>
          </a:r>
          <a:r>
            <a:rPr lang="it-IT" sz="1300" dirty="0" smtClean="0"/>
            <a:t> </a:t>
          </a:r>
          <a:r>
            <a:rPr lang="it-IT" sz="1300" dirty="0" err="1" smtClean="0"/>
            <a:t>directly</a:t>
          </a:r>
          <a:r>
            <a:rPr lang="it-IT" sz="1300" dirty="0" smtClean="0"/>
            <a:t> on </a:t>
          </a:r>
          <a:r>
            <a:rPr lang="it-IT" sz="1300" dirty="0" err="1" smtClean="0"/>
            <a:t>apparatus</a:t>
          </a:r>
          <a:r>
            <a:rPr lang="it-IT" sz="1300" dirty="0" smtClean="0"/>
            <a:t> </a:t>
          </a:r>
          <a:r>
            <a:rPr lang="it-IT" sz="1300" dirty="0" err="1" smtClean="0"/>
            <a:t>thanks</a:t>
          </a:r>
          <a:r>
            <a:rPr lang="it-IT" sz="1300" dirty="0" smtClean="0"/>
            <a:t> to </a:t>
          </a:r>
          <a:r>
            <a:rPr lang="it-IT" sz="1300" dirty="0" err="1" smtClean="0"/>
            <a:t>integrated</a:t>
          </a:r>
          <a:r>
            <a:rPr lang="it-IT" sz="1300" dirty="0" smtClean="0"/>
            <a:t> capacitive </a:t>
          </a:r>
          <a:r>
            <a:rPr lang="it-IT" sz="1300" dirty="0" err="1" smtClean="0"/>
            <a:t>dividers</a:t>
          </a:r>
          <a:endParaRPr lang="it-IT" sz="1300" dirty="0" smtClean="0"/>
        </a:p>
      </dgm:t>
    </dgm:pt>
    <dgm:pt modelId="{D53A2DDB-901E-43FF-B1E9-AFAFB203D8BB}" type="parTrans" cxnId="{42C174A3-5A05-4A48-9E8D-A42B3D9D173E}">
      <dgm:prSet/>
      <dgm:spPr/>
      <dgm:t>
        <a:bodyPr/>
        <a:lstStyle/>
        <a:p>
          <a:endParaRPr lang="en-US"/>
        </a:p>
      </dgm:t>
    </dgm:pt>
    <dgm:pt modelId="{F4BF8F69-7ED0-4A41-B691-43847D5E8D97}" type="sibTrans" cxnId="{42C174A3-5A05-4A48-9E8D-A42B3D9D173E}">
      <dgm:prSet/>
      <dgm:spPr/>
      <dgm:t>
        <a:bodyPr/>
        <a:lstStyle/>
        <a:p>
          <a:endParaRPr lang="en-US"/>
        </a:p>
      </dgm:t>
    </dgm:pt>
    <dgm:pt modelId="{D1F47081-62FA-4437-8891-7B7A303861B3}" type="pres">
      <dgm:prSet presAssocID="{28A8ED20-19BD-4D4A-BF4D-B6A6BC062E00}" presName="theList" presStyleCnt="0">
        <dgm:presLayoutVars>
          <dgm:dir/>
          <dgm:animLvl val="lvl"/>
          <dgm:resizeHandles val="exact"/>
        </dgm:presLayoutVars>
      </dgm:prSet>
      <dgm:spPr/>
      <dgm:t>
        <a:bodyPr/>
        <a:lstStyle/>
        <a:p>
          <a:endParaRPr lang="en-US"/>
        </a:p>
      </dgm:t>
    </dgm:pt>
    <dgm:pt modelId="{E6880DA4-FDC7-4F17-9AA0-C0507CDFDA0A}" type="pres">
      <dgm:prSet presAssocID="{88D37DA8-7EC5-456D-9488-078B1D3795E4}" presName="compNode" presStyleCnt="0"/>
      <dgm:spPr/>
    </dgm:pt>
    <dgm:pt modelId="{B3B35C3C-9470-4E7F-A061-A0874F12D0C1}" type="pres">
      <dgm:prSet presAssocID="{88D37DA8-7EC5-456D-9488-078B1D3795E4}" presName="aNode" presStyleLbl="bgShp" presStyleIdx="0" presStyleCnt="3" custLinFactNeighborX="-2661" custLinFactNeighborY="42913"/>
      <dgm:spPr/>
      <dgm:t>
        <a:bodyPr/>
        <a:lstStyle/>
        <a:p>
          <a:endParaRPr lang="en-US"/>
        </a:p>
      </dgm:t>
    </dgm:pt>
    <dgm:pt modelId="{B907F0C1-BD4D-4578-B8A8-8F059049ED44}" type="pres">
      <dgm:prSet presAssocID="{88D37DA8-7EC5-456D-9488-078B1D3795E4}" presName="textNode" presStyleLbl="bgShp" presStyleIdx="0" presStyleCnt="3"/>
      <dgm:spPr/>
      <dgm:t>
        <a:bodyPr/>
        <a:lstStyle/>
        <a:p>
          <a:endParaRPr lang="en-US"/>
        </a:p>
      </dgm:t>
    </dgm:pt>
    <dgm:pt modelId="{3A8B41DE-E267-4B78-BEDE-F6E4EAEBC6D6}" type="pres">
      <dgm:prSet presAssocID="{88D37DA8-7EC5-456D-9488-078B1D3795E4}" presName="compChildNode" presStyleCnt="0"/>
      <dgm:spPr/>
    </dgm:pt>
    <dgm:pt modelId="{EFFC79A2-6BF2-4F4D-864B-81195AA82AA7}" type="pres">
      <dgm:prSet presAssocID="{88D37DA8-7EC5-456D-9488-078B1D3795E4}" presName="theInnerList" presStyleCnt="0"/>
      <dgm:spPr/>
    </dgm:pt>
    <dgm:pt modelId="{E1E2C07C-E3FD-4CC5-923D-9B85F8ECECA3}" type="pres">
      <dgm:prSet presAssocID="{B6A5D00F-55BD-452E-BDE2-618A6B681773}" presName="childNode" presStyleLbl="node1" presStyleIdx="0" presStyleCnt="3" custScaleY="101909">
        <dgm:presLayoutVars>
          <dgm:bulletEnabled val="1"/>
        </dgm:presLayoutVars>
      </dgm:prSet>
      <dgm:spPr/>
      <dgm:t>
        <a:bodyPr/>
        <a:lstStyle/>
        <a:p>
          <a:endParaRPr lang="en-US"/>
        </a:p>
      </dgm:t>
    </dgm:pt>
    <dgm:pt modelId="{989D809F-DFE1-47C3-AEEA-43C45D9DCFB8}" type="pres">
      <dgm:prSet presAssocID="{88D37DA8-7EC5-456D-9488-078B1D3795E4}" presName="aSpace" presStyleCnt="0"/>
      <dgm:spPr/>
    </dgm:pt>
    <dgm:pt modelId="{B9CBE822-ECD1-4936-9595-8CC6BDB6FC4D}" type="pres">
      <dgm:prSet presAssocID="{A8437773-04D2-47F8-B101-F70E312524E5}" presName="compNode" presStyleCnt="0"/>
      <dgm:spPr/>
    </dgm:pt>
    <dgm:pt modelId="{1BBA404D-472F-487A-A521-C8BF07F3BFBF}" type="pres">
      <dgm:prSet presAssocID="{A8437773-04D2-47F8-B101-F70E312524E5}" presName="aNode" presStyleLbl="bgShp" presStyleIdx="1" presStyleCnt="3"/>
      <dgm:spPr/>
      <dgm:t>
        <a:bodyPr/>
        <a:lstStyle/>
        <a:p>
          <a:endParaRPr lang="en-US"/>
        </a:p>
      </dgm:t>
    </dgm:pt>
    <dgm:pt modelId="{00229C4A-A845-4785-82A4-2DCD8731120B}" type="pres">
      <dgm:prSet presAssocID="{A8437773-04D2-47F8-B101-F70E312524E5}" presName="textNode" presStyleLbl="bgShp" presStyleIdx="1" presStyleCnt="3"/>
      <dgm:spPr/>
      <dgm:t>
        <a:bodyPr/>
        <a:lstStyle/>
        <a:p>
          <a:endParaRPr lang="en-US"/>
        </a:p>
      </dgm:t>
    </dgm:pt>
    <dgm:pt modelId="{A513F114-C5C3-41A7-B623-A56E561B749F}" type="pres">
      <dgm:prSet presAssocID="{A8437773-04D2-47F8-B101-F70E312524E5}" presName="compChildNode" presStyleCnt="0"/>
      <dgm:spPr/>
    </dgm:pt>
    <dgm:pt modelId="{649BE296-7C37-4FD7-A69A-01769E590378}" type="pres">
      <dgm:prSet presAssocID="{A8437773-04D2-47F8-B101-F70E312524E5}" presName="theInnerList" presStyleCnt="0"/>
      <dgm:spPr/>
    </dgm:pt>
    <dgm:pt modelId="{6E13182B-B575-4C15-8B02-579CD70C7F2D}" type="pres">
      <dgm:prSet presAssocID="{C21CFE5A-BE70-4332-9B88-BB695B7F8500}" presName="childNode" presStyleLbl="node1" presStyleIdx="1" presStyleCnt="3">
        <dgm:presLayoutVars>
          <dgm:bulletEnabled val="1"/>
        </dgm:presLayoutVars>
      </dgm:prSet>
      <dgm:spPr/>
      <dgm:t>
        <a:bodyPr/>
        <a:lstStyle/>
        <a:p>
          <a:endParaRPr lang="en-US"/>
        </a:p>
      </dgm:t>
    </dgm:pt>
    <dgm:pt modelId="{D76F5A6D-BEC1-4BF5-BF2B-770116F6FBEA}" type="pres">
      <dgm:prSet presAssocID="{A8437773-04D2-47F8-B101-F70E312524E5}" presName="aSpace" presStyleCnt="0"/>
      <dgm:spPr/>
    </dgm:pt>
    <dgm:pt modelId="{EDFBED8C-1BB7-4BDA-A096-C235BB66C5F5}" type="pres">
      <dgm:prSet presAssocID="{0C6BB0E9-A4DB-4FE7-8D24-1A0751DFE635}" presName="compNode" presStyleCnt="0"/>
      <dgm:spPr/>
    </dgm:pt>
    <dgm:pt modelId="{C8CF295C-7A8E-460B-AB13-FA6727E0B975}" type="pres">
      <dgm:prSet presAssocID="{0C6BB0E9-A4DB-4FE7-8D24-1A0751DFE635}" presName="aNode" presStyleLbl="bgShp" presStyleIdx="2" presStyleCnt="3"/>
      <dgm:spPr/>
      <dgm:t>
        <a:bodyPr/>
        <a:lstStyle/>
        <a:p>
          <a:endParaRPr lang="en-US"/>
        </a:p>
      </dgm:t>
    </dgm:pt>
    <dgm:pt modelId="{D451D573-C6A3-4686-B854-2FC358BE21BD}" type="pres">
      <dgm:prSet presAssocID="{0C6BB0E9-A4DB-4FE7-8D24-1A0751DFE635}" presName="textNode" presStyleLbl="bgShp" presStyleIdx="2" presStyleCnt="3"/>
      <dgm:spPr/>
      <dgm:t>
        <a:bodyPr/>
        <a:lstStyle/>
        <a:p>
          <a:endParaRPr lang="en-US"/>
        </a:p>
      </dgm:t>
    </dgm:pt>
    <dgm:pt modelId="{56B9E43A-5687-42A5-B98D-6142C6C468D1}" type="pres">
      <dgm:prSet presAssocID="{0C6BB0E9-A4DB-4FE7-8D24-1A0751DFE635}" presName="compChildNode" presStyleCnt="0"/>
      <dgm:spPr/>
    </dgm:pt>
    <dgm:pt modelId="{67508067-E71B-4838-9263-819E881DC330}" type="pres">
      <dgm:prSet presAssocID="{0C6BB0E9-A4DB-4FE7-8D24-1A0751DFE635}" presName="theInnerList" presStyleCnt="0"/>
      <dgm:spPr/>
    </dgm:pt>
    <dgm:pt modelId="{A252D856-15D2-4D0E-813F-70F5E654ABD7}" type="pres">
      <dgm:prSet presAssocID="{653CA26E-1DFA-4D46-9655-F066DEC16A33}" presName="childNode" presStyleLbl="node1" presStyleIdx="2" presStyleCnt="3">
        <dgm:presLayoutVars>
          <dgm:bulletEnabled val="1"/>
        </dgm:presLayoutVars>
      </dgm:prSet>
      <dgm:spPr/>
      <dgm:t>
        <a:bodyPr/>
        <a:lstStyle/>
        <a:p>
          <a:endParaRPr lang="en-US"/>
        </a:p>
      </dgm:t>
    </dgm:pt>
  </dgm:ptLst>
  <dgm:cxnLst>
    <dgm:cxn modelId="{947146E3-BE59-443D-8FA1-C30B2155B8AB}" type="presOf" srcId="{28A8ED20-19BD-4D4A-BF4D-B6A6BC062E00}" destId="{D1F47081-62FA-4437-8891-7B7A303861B3}" srcOrd="0" destOrd="0" presId="urn:microsoft.com/office/officeart/2005/8/layout/lProcess2"/>
    <dgm:cxn modelId="{42C174A3-5A05-4A48-9E8D-A42B3D9D173E}" srcId="{0C6BB0E9-A4DB-4FE7-8D24-1A0751DFE635}" destId="{653CA26E-1DFA-4D46-9655-F066DEC16A33}" srcOrd="0" destOrd="0" parTransId="{D53A2DDB-901E-43FF-B1E9-AFAFB203D8BB}" sibTransId="{F4BF8F69-7ED0-4A41-B691-43847D5E8D97}"/>
    <dgm:cxn modelId="{59593048-4CDC-4979-A236-4F52E1C6AEEC}" type="presOf" srcId="{A8437773-04D2-47F8-B101-F70E312524E5}" destId="{1BBA404D-472F-487A-A521-C8BF07F3BFBF}" srcOrd="0" destOrd="0" presId="urn:microsoft.com/office/officeart/2005/8/layout/lProcess2"/>
    <dgm:cxn modelId="{F40183C5-5BE0-4109-8406-160721E532CE}" type="presOf" srcId="{653CA26E-1DFA-4D46-9655-F066DEC16A33}" destId="{A252D856-15D2-4D0E-813F-70F5E654ABD7}" srcOrd="0" destOrd="0" presId="urn:microsoft.com/office/officeart/2005/8/layout/lProcess2"/>
    <dgm:cxn modelId="{3D68BA19-8F86-4BB8-B2E4-6CF594E45721}" srcId="{28A8ED20-19BD-4D4A-BF4D-B6A6BC062E00}" destId="{0C6BB0E9-A4DB-4FE7-8D24-1A0751DFE635}" srcOrd="2" destOrd="0" parTransId="{EF923216-71B2-4053-9A32-15A9F5669156}" sibTransId="{F33AABA4-6B8A-485E-A89B-56727A44B4C7}"/>
    <dgm:cxn modelId="{B521DE8D-214E-40F3-9E9B-7BC8E034EE98}" type="presOf" srcId="{C21CFE5A-BE70-4332-9B88-BB695B7F8500}" destId="{6E13182B-B575-4C15-8B02-579CD70C7F2D}" srcOrd="0" destOrd="0" presId="urn:microsoft.com/office/officeart/2005/8/layout/lProcess2"/>
    <dgm:cxn modelId="{768AB4FE-8DDE-403F-B53F-117B0A18E134}" type="presOf" srcId="{88D37DA8-7EC5-456D-9488-078B1D3795E4}" destId="{B907F0C1-BD4D-4578-B8A8-8F059049ED44}" srcOrd="1" destOrd="0" presId="urn:microsoft.com/office/officeart/2005/8/layout/lProcess2"/>
    <dgm:cxn modelId="{8569F34A-D97D-4795-BB7B-C7EE6DB65532}" srcId="{A8437773-04D2-47F8-B101-F70E312524E5}" destId="{C21CFE5A-BE70-4332-9B88-BB695B7F8500}" srcOrd="0" destOrd="0" parTransId="{2B7960C8-2FE4-44CE-B008-3F355D6C3578}" sibTransId="{A6774FFE-2B65-4888-A6A5-EF713DB7DD1C}"/>
    <dgm:cxn modelId="{500C891C-2683-4428-A370-9D90C0543F16}" type="presOf" srcId="{0C6BB0E9-A4DB-4FE7-8D24-1A0751DFE635}" destId="{C8CF295C-7A8E-460B-AB13-FA6727E0B975}" srcOrd="0" destOrd="0" presId="urn:microsoft.com/office/officeart/2005/8/layout/lProcess2"/>
    <dgm:cxn modelId="{5376C1AF-2EDD-4D97-BE86-56C0F819CA61}" srcId="{88D37DA8-7EC5-456D-9488-078B1D3795E4}" destId="{B6A5D00F-55BD-452E-BDE2-618A6B681773}" srcOrd="0" destOrd="0" parTransId="{9FCF9DDE-5FBB-4BA2-A021-BF7F51A4C0BB}" sibTransId="{76CBCE21-53EE-49C6-A29F-C475D2D6D98C}"/>
    <dgm:cxn modelId="{4A84555A-BCE3-47AB-983F-5E1F74C0231D}" type="presOf" srcId="{88D37DA8-7EC5-456D-9488-078B1D3795E4}" destId="{B3B35C3C-9470-4E7F-A061-A0874F12D0C1}" srcOrd="0" destOrd="0" presId="urn:microsoft.com/office/officeart/2005/8/layout/lProcess2"/>
    <dgm:cxn modelId="{43A1CDA4-0E22-49FE-9A9D-6C1F43A68388}" srcId="{28A8ED20-19BD-4D4A-BF4D-B6A6BC062E00}" destId="{A8437773-04D2-47F8-B101-F70E312524E5}" srcOrd="1" destOrd="0" parTransId="{5F0BE345-31B6-4EAA-BC21-1F205D73894E}" sibTransId="{111EA9DB-30D1-4C81-BD33-BD34254AFA81}"/>
    <dgm:cxn modelId="{636E3844-99B7-4ECE-AECB-7D3439A5F378}" type="presOf" srcId="{B6A5D00F-55BD-452E-BDE2-618A6B681773}" destId="{E1E2C07C-E3FD-4CC5-923D-9B85F8ECECA3}" srcOrd="0" destOrd="0" presId="urn:microsoft.com/office/officeart/2005/8/layout/lProcess2"/>
    <dgm:cxn modelId="{FDC638B1-3A9F-4B4F-9FD9-00DE679FD4C2}" type="presOf" srcId="{0C6BB0E9-A4DB-4FE7-8D24-1A0751DFE635}" destId="{D451D573-C6A3-4686-B854-2FC358BE21BD}" srcOrd="1" destOrd="0" presId="urn:microsoft.com/office/officeart/2005/8/layout/lProcess2"/>
    <dgm:cxn modelId="{1A979F2E-08D3-4909-B347-D2BF644E208A}" srcId="{28A8ED20-19BD-4D4A-BF4D-B6A6BC062E00}" destId="{88D37DA8-7EC5-456D-9488-078B1D3795E4}" srcOrd="0" destOrd="0" parTransId="{AF3C49B1-7276-4BAC-9198-8FE3D6C10C8D}" sibTransId="{DE3AA823-7240-41A7-B305-31879E3CE311}"/>
    <dgm:cxn modelId="{D7D78CEA-CC78-4EBB-84E1-F81F42D7F0B9}" type="presOf" srcId="{A8437773-04D2-47F8-B101-F70E312524E5}" destId="{00229C4A-A845-4785-82A4-2DCD8731120B}" srcOrd="1" destOrd="0" presId="urn:microsoft.com/office/officeart/2005/8/layout/lProcess2"/>
    <dgm:cxn modelId="{8AA80441-0126-4EB2-BF5C-4EF65F49D179}" type="presParOf" srcId="{D1F47081-62FA-4437-8891-7B7A303861B3}" destId="{E6880DA4-FDC7-4F17-9AA0-C0507CDFDA0A}" srcOrd="0" destOrd="0" presId="urn:microsoft.com/office/officeart/2005/8/layout/lProcess2"/>
    <dgm:cxn modelId="{7F61D6F8-F204-483C-9B46-7D690E3BFE9B}" type="presParOf" srcId="{E6880DA4-FDC7-4F17-9AA0-C0507CDFDA0A}" destId="{B3B35C3C-9470-4E7F-A061-A0874F12D0C1}" srcOrd="0" destOrd="0" presId="urn:microsoft.com/office/officeart/2005/8/layout/lProcess2"/>
    <dgm:cxn modelId="{D0805D6F-8C4F-4584-A08D-03DB9C9D08B2}" type="presParOf" srcId="{E6880DA4-FDC7-4F17-9AA0-C0507CDFDA0A}" destId="{B907F0C1-BD4D-4578-B8A8-8F059049ED44}" srcOrd="1" destOrd="0" presId="urn:microsoft.com/office/officeart/2005/8/layout/lProcess2"/>
    <dgm:cxn modelId="{0C4A189F-46C2-4FDF-A80D-929591FC5049}" type="presParOf" srcId="{E6880DA4-FDC7-4F17-9AA0-C0507CDFDA0A}" destId="{3A8B41DE-E267-4B78-BEDE-F6E4EAEBC6D6}" srcOrd="2" destOrd="0" presId="urn:microsoft.com/office/officeart/2005/8/layout/lProcess2"/>
    <dgm:cxn modelId="{1FB97752-83F8-4652-9C4C-F6CA189E6944}" type="presParOf" srcId="{3A8B41DE-E267-4B78-BEDE-F6E4EAEBC6D6}" destId="{EFFC79A2-6BF2-4F4D-864B-81195AA82AA7}" srcOrd="0" destOrd="0" presId="urn:microsoft.com/office/officeart/2005/8/layout/lProcess2"/>
    <dgm:cxn modelId="{073F5FF1-6BC5-41EB-9CF8-1BE636954089}" type="presParOf" srcId="{EFFC79A2-6BF2-4F4D-864B-81195AA82AA7}" destId="{E1E2C07C-E3FD-4CC5-923D-9B85F8ECECA3}" srcOrd="0" destOrd="0" presId="urn:microsoft.com/office/officeart/2005/8/layout/lProcess2"/>
    <dgm:cxn modelId="{E150EE12-6003-49BF-BCDC-C7E6DADF44AB}" type="presParOf" srcId="{D1F47081-62FA-4437-8891-7B7A303861B3}" destId="{989D809F-DFE1-47C3-AEEA-43C45D9DCFB8}" srcOrd="1" destOrd="0" presId="urn:microsoft.com/office/officeart/2005/8/layout/lProcess2"/>
    <dgm:cxn modelId="{D44DB222-55F3-4775-993A-1511F971E7C7}" type="presParOf" srcId="{D1F47081-62FA-4437-8891-7B7A303861B3}" destId="{B9CBE822-ECD1-4936-9595-8CC6BDB6FC4D}" srcOrd="2" destOrd="0" presId="urn:microsoft.com/office/officeart/2005/8/layout/lProcess2"/>
    <dgm:cxn modelId="{8EEFB2C2-C9EE-4190-AE33-2640BE264356}" type="presParOf" srcId="{B9CBE822-ECD1-4936-9595-8CC6BDB6FC4D}" destId="{1BBA404D-472F-487A-A521-C8BF07F3BFBF}" srcOrd="0" destOrd="0" presId="urn:microsoft.com/office/officeart/2005/8/layout/lProcess2"/>
    <dgm:cxn modelId="{321697A7-6946-4ED4-8FFB-456391E5FE8D}" type="presParOf" srcId="{B9CBE822-ECD1-4936-9595-8CC6BDB6FC4D}" destId="{00229C4A-A845-4785-82A4-2DCD8731120B}" srcOrd="1" destOrd="0" presId="urn:microsoft.com/office/officeart/2005/8/layout/lProcess2"/>
    <dgm:cxn modelId="{69170CA4-E110-4017-9ED4-B3E522E691B7}" type="presParOf" srcId="{B9CBE822-ECD1-4936-9595-8CC6BDB6FC4D}" destId="{A513F114-C5C3-41A7-B623-A56E561B749F}" srcOrd="2" destOrd="0" presId="urn:microsoft.com/office/officeart/2005/8/layout/lProcess2"/>
    <dgm:cxn modelId="{D28A99F8-5FE1-4405-A954-CFF1781D59EF}" type="presParOf" srcId="{A513F114-C5C3-41A7-B623-A56E561B749F}" destId="{649BE296-7C37-4FD7-A69A-01769E590378}" srcOrd="0" destOrd="0" presId="urn:microsoft.com/office/officeart/2005/8/layout/lProcess2"/>
    <dgm:cxn modelId="{38E530B7-63EE-479D-AB1E-C83983879609}" type="presParOf" srcId="{649BE296-7C37-4FD7-A69A-01769E590378}" destId="{6E13182B-B575-4C15-8B02-579CD70C7F2D}" srcOrd="0" destOrd="0" presId="urn:microsoft.com/office/officeart/2005/8/layout/lProcess2"/>
    <dgm:cxn modelId="{11740F8E-5855-4A27-95F1-D46A58411B35}" type="presParOf" srcId="{D1F47081-62FA-4437-8891-7B7A303861B3}" destId="{D76F5A6D-BEC1-4BF5-BF2B-770116F6FBEA}" srcOrd="3" destOrd="0" presId="urn:microsoft.com/office/officeart/2005/8/layout/lProcess2"/>
    <dgm:cxn modelId="{7B0A1CCB-CA43-4210-86BF-1BA991B39431}" type="presParOf" srcId="{D1F47081-62FA-4437-8891-7B7A303861B3}" destId="{EDFBED8C-1BB7-4BDA-A096-C235BB66C5F5}" srcOrd="4" destOrd="0" presId="urn:microsoft.com/office/officeart/2005/8/layout/lProcess2"/>
    <dgm:cxn modelId="{EC154084-C565-4573-8BDD-A71F0CDBC865}" type="presParOf" srcId="{EDFBED8C-1BB7-4BDA-A096-C235BB66C5F5}" destId="{C8CF295C-7A8E-460B-AB13-FA6727E0B975}" srcOrd="0" destOrd="0" presId="urn:microsoft.com/office/officeart/2005/8/layout/lProcess2"/>
    <dgm:cxn modelId="{A04E971A-1406-4EAD-985C-A60351757374}" type="presParOf" srcId="{EDFBED8C-1BB7-4BDA-A096-C235BB66C5F5}" destId="{D451D573-C6A3-4686-B854-2FC358BE21BD}" srcOrd="1" destOrd="0" presId="urn:microsoft.com/office/officeart/2005/8/layout/lProcess2"/>
    <dgm:cxn modelId="{0DD8E1F0-6CD3-4082-9373-24FA50662840}" type="presParOf" srcId="{EDFBED8C-1BB7-4BDA-A096-C235BB66C5F5}" destId="{56B9E43A-5687-42A5-B98D-6142C6C468D1}" srcOrd="2" destOrd="0" presId="urn:microsoft.com/office/officeart/2005/8/layout/lProcess2"/>
    <dgm:cxn modelId="{D415359C-FF28-44A0-944E-034755F19158}" type="presParOf" srcId="{56B9E43A-5687-42A5-B98D-6142C6C468D1}" destId="{67508067-E71B-4838-9263-819E881DC330}" srcOrd="0" destOrd="0" presId="urn:microsoft.com/office/officeart/2005/8/layout/lProcess2"/>
    <dgm:cxn modelId="{DAD56FD8-D2AE-4765-B60E-9882E209239F}" type="presParOf" srcId="{67508067-E71B-4838-9263-819E881DC330}" destId="{A252D856-15D2-4D0E-813F-70F5E654ABD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35C3C-9470-4E7F-A061-A0874F12D0C1}">
      <dsp:nvSpPr>
        <dsp:cNvPr id="0" name=""/>
        <dsp:cNvSpPr/>
      </dsp:nvSpPr>
      <dsp:spPr>
        <a:xfrm>
          <a:off x="0" y="0"/>
          <a:ext cx="2004744" cy="4895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t>Circuit </a:t>
          </a:r>
          <a:r>
            <a:rPr lang="it-IT" sz="2400" kern="1200" dirty="0" err="1" smtClean="0"/>
            <a:t>breaker</a:t>
          </a:r>
          <a:endParaRPr lang="en-US" sz="2400" kern="1200" dirty="0"/>
        </a:p>
      </dsp:txBody>
      <dsp:txXfrm>
        <a:off x="0" y="0"/>
        <a:ext cx="2004744" cy="1468754"/>
      </dsp:txXfrm>
    </dsp:sp>
    <dsp:sp modelId="{E1E2C07C-E3FD-4CC5-923D-9B85F8ECECA3}">
      <dsp:nvSpPr>
        <dsp:cNvPr id="0" name=""/>
        <dsp:cNvSpPr/>
      </dsp:nvSpPr>
      <dsp:spPr>
        <a:xfrm>
          <a:off x="144463" y="1468754"/>
          <a:ext cx="1717360" cy="3182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lvl="0" algn="l" defTabSz="577850">
            <a:lnSpc>
              <a:spcPct val="90000"/>
            </a:lnSpc>
            <a:spcBef>
              <a:spcPct val="0"/>
            </a:spcBef>
            <a:spcAft>
              <a:spcPct val="35000"/>
            </a:spcAft>
          </a:pPr>
          <a:r>
            <a:rPr lang="it-IT" sz="1300" kern="1200" dirty="0" smtClean="0"/>
            <a:t>- Shunt opening release</a:t>
          </a:r>
        </a:p>
        <a:p>
          <a:pPr lvl="0" algn="l" defTabSz="577850">
            <a:lnSpc>
              <a:spcPct val="90000"/>
            </a:lnSpc>
            <a:spcBef>
              <a:spcPct val="0"/>
            </a:spcBef>
            <a:spcAft>
              <a:spcPct val="35000"/>
            </a:spcAft>
          </a:pPr>
          <a:r>
            <a:rPr lang="it-IT" sz="1300" kern="1200" dirty="0" smtClean="0"/>
            <a:t>- Shunt </a:t>
          </a:r>
          <a:r>
            <a:rPr lang="it-IT" sz="1300" kern="1200" dirty="0" err="1" smtClean="0"/>
            <a:t>closing</a:t>
          </a:r>
          <a:r>
            <a:rPr lang="it-IT" sz="1300" kern="1200" dirty="0" smtClean="0"/>
            <a:t> release</a:t>
          </a:r>
        </a:p>
        <a:p>
          <a:pPr lvl="0" algn="l" defTabSz="577850">
            <a:lnSpc>
              <a:spcPct val="90000"/>
            </a:lnSpc>
            <a:spcBef>
              <a:spcPct val="0"/>
            </a:spcBef>
            <a:spcAft>
              <a:spcPct val="35000"/>
            </a:spcAft>
          </a:pPr>
          <a:r>
            <a:rPr lang="it-IT" sz="1300" kern="1200" dirty="0" smtClean="0"/>
            <a:t>- Motor </a:t>
          </a:r>
          <a:r>
            <a:rPr lang="it-IT" sz="1300" kern="1200" dirty="0" err="1" smtClean="0"/>
            <a:t>closing</a:t>
          </a:r>
          <a:r>
            <a:rPr lang="it-IT" sz="1300" kern="1200" dirty="0" smtClean="0"/>
            <a:t> </a:t>
          </a:r>
          <a:r>
            <a:rPr lang="it-IT" sz="1300" kern="1200" dirty="0" err="1" smtClean="0"/>
            <a:t>spring</a:t>
          </a:r>
          <a:r>
            <a:rPr lang="it-IT" sz="1300" kern="1200" dirty="0" smtClean="0"/>
            <a:t> </a:t>
          </a:r>
          <a:r>
            <a:rPr lang="it-IT" sz="1300" kern="1200" dirty="0" err="1" smtClean="0"/>
            <a:t>charger</a:t>
          </a:r>
          <a:r>
            <a:rPr lang="it-IT" sz="1300" kern="1200" dirty="0" smtClean="0"/>
            <a:t> </a:t>
          </a:r>
        </a:p>
        <a:p>
          <a:pPr lvl="0" algn="l" defTabSz="577850">
            <a:lnSpc>
              <a:spcPct val="90000"/>
            </a:lnSpc>
            <a:spcBef>
              <a:spcPct val="0"/>
            </a:spcBef>
            <a:spcAft>
              <a:spcPct val="35000"/>
            </a:spcAft>
          </a:pPr>
          <a:r>
            <a:rPr lang="it-IT" sz="1300" kern="1200" dirty="0" smtClean="0"/>
            <a:t>- </a:t>
          </a:r>
          <a:r>
            <a:rPr lang="it-IT" sz="1300" kern="1200" dirty="0" err="1" smtClean="0"/>
            <a:t>Undervoltage</a:t>
          </a:r>
          <a:r>
            <a:rPr lang="it-IT" sz="1300" kern="1200" dirty="0" smtClean="0"/>
            <a:t> release</a:t>
          </a:r>
        </a:p>
        <a:p>
          <a:pPr lvl="0" algn="l" defTabSz="577850">
            <a:lnSpc>
              <a:spcPct val="90000"/>
            </a:lnSpc>
            <a:spcBef>
              <a:spcPct val="0"/>
            </a:spcBef>
            <a:spcAft>
              <a:spcPct val="35000"/>
            </a:spcAft>
          </a:pPr>
          <a:r>
            <a:rPr lang="it-IT" sz="1300" kern="1200" dirty="0" smtClean="0"/>
            <a:t>- </a:t>
          </a:r>
          <a:r>
            <a:rPr lang="it-IT" sz="1300" kern="1200" dirty="0" err="1" smtClean="0"/>
            <a:t>Closing</a:t>
          </a:r>
          <a:r>
            <a:rPr lang="it-IT" sz="1300" kern="1200" dirty="0" smtClean="0"/>
            <a:t> </a:t>
          </a:r>
          <a:r>
            <a:rPr lang="it-IT" sz="1300" kern="1200" dirty="0" err="1" smtClean="0"/>
            <a:t>spring</a:t>
          </a:r>
          <a:r>
            <a:rPr lang="it-IT" sz="1300" kern="1200" dirty="0" smtClean="0"/>
            <a:t> </a:t>
          </a:r>
          <a:r>
            <a:rPr lang="it-IT" sz="1300" kern="1200" dirty="0" err="1" smtClean="0"/>
            <a:t>charged</a:t>
          </a:r>
          <a:r>
            <a:rPr lang="it-IT" sz="1300" kern="1200" dirty="0" smtClean="0"/>
            <a:t>/</a:t>
          </a:r>
          <a:r>
            <a:rPr lang="it-IT" sz="1300" kern="1200" dirty="0" err="1" smtClean="0"/>
            <a:t>discharged</a:t>
          </a:r>
          <a:r>
            <a:rPr lang="it-IT" sz="1300" kern="1200" dirty="0" smtClean="0"/>
            <a:t> contact</a:t>
          </a:r>
        </a:p>
        <a:p>
          <a:pPr lvl="0" algn="l" defTabSz="577850">
            <a:lnSpc>
              <a:spcPct val="90000"/>
            </a:lnSpc>
            <a:spcBef>
              <a:spcPct val="0"/>
            </a:spcBef>
            <a:spcAft>
              <a:spcPct val="35000"/>
            </a:spcAft>
          </a:pPr>
          <a:r>
            <a:rPr lang="it-IT" sz="1300" kern="1200" dirty="0" smtClean="0"/>
            <a:t>-Opening and </a:t>
          </a:r>
          <a:r>
            <a:rPr lang="it-IT" sz="1300" kern="1200" dirty="0" err="1" smtClean="0"/>
            <a:t>closing</a:t>
          </a:r>
          <a:r>
            <a:rPr lang="it-IT" sz="1300" kern="1200" dirty="0" smtClean="0"/>
            <a:t> </a:t>
          </a:r>
          <a:r>
            <a:rPr lang="it-IT" sz="1300" kern="1200" dirty="0" err="1" smtClean="0"/>
            <a:t>pushbottons</a:t>
          </a:r>
          <a:r>
            <a:rPr lang="it-IT" sz="1300" kern="1200" dirty="0" smtClean="0"/>
            <a:t> </a:t>
          </a:r>
          <a:r>
            <a:rPr lang="it-IT" sz="1300" kern="1200" dirty="0" err="1" smtClean="0"/>
            <a:t>protections</a:t>
          </a:r>
          <a:endParaRPr lang="en-US" sz="1300" kern="1200" dirty="0"/>
        </a:p>
      </dsp:txBody>
      <dsp:txXfrm>
        <a:off x="194763" y="1519054"/>
        <a:ext cx="1616760" cy="3081701"/>
      </dsp:txXfrm>
    </dsp:sp>
    <dsp:sp modelId="{1BBA404D-472F-487A-A521-C8BF07F3BFBF}">
      <dsp:nvSpPr>
        <dsp:cNvPr id="0" name=""/>
        <dsp:cNvSpPr/>
      </dsp:nvSpPr>
      <dsp:spPr>
        <a:xfrm>
          <a:off x="2155871" y="0"/>
          <a:ext cx="2004744" cy="4895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t>Line</a:t>
          </a:r>
          <a:br>
            <a:rPr lang="it-IT" sz="2400" kern="1200" dirty="0" smtClean="0"/>
          </a:br>
          <a:r>
            <a:rPr lang="it-IT" sz="2400" kern="1200" dirty="0" err="1" smtClean="0"/>
            <a:t>Disconnector</a:t>
          </a:r>
          <a:endParaRPr lang="en-US" sz="2400" kern="1200" dirty="0"/>
        </a:p>
      </dsp:txBody>
      <dsp:txXfrm>
        <a:off x="2155871" y="0"/>
        <a:ext cx="2004744" cy="1468754"/>
      </dsp:txXfrm>
    </dsp:sp>
    <dsp:sp modelId="{6E13182B-B575-4C15-8B02-579CD70C7F2D}">
      <dsp:nvSpPr>
        <dsp:cNvPr id="0" name=""/>
        <dsp:cNvSpPr/>
      </dsp:nvSpPr>
      <dsp:spPr>
        <a:xfrm>
          <a:off x="2284311" y="1468754"/>
          <a:ext cx="1747864" cy="3182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lvl="0" algn="l" defTabSz="577850">
            <a:lnSpc>
              <a:spcPct val="90000"/>
            </a:lnSpc>
            <a:spcBef>
              <a:spcPct val="0"/>
            </a:spcBef>
            <a:spcAft>
              <a:spcPct val="35000"/>
            </a:spcAft>
          </a:pPr>
          <a:r>
            <a:rPr lang="it-IT" sz="1300" kern="1200" dirty="0" smtClean="0"/>
            <a:t>- </a:t>
          </a:r>
          <a:r>
            <a:rPr lang="it-IT" sz="1300" kern="1200" dirty="0" err="1" smtClean="0"/>
            <a:t>Auxiliary</a:t>
          </a:r>
          <a:r>
            <a:rPr lang="it-IT" sz="1300" kern="1200" dirty="0" smtClean="0"/>
            <a:t> </a:t>
          </a:r>
          <a:r>
            <a:rPr lang="it-IT" sz="1300" kern="1200" dirty="0" err="1" smtClean="0"/>
            <a:t>contacts</a:t>
          </a:r>
          <a:r>
            <a:rPr lang="it-IT" sz="1300" kern="1200" dirty="0" smtClean="0"/>
            <a:t>       4NC/4NO</a:t>
          </a:r>
        </a:p>
        <a:p>
          <a:pPr lvl="0" algn="l" defTabSz="577850">
            <a:lnSpc>
              <a:spcPct val="90000"/>
            </a:lnSpc>
            <a:spcBef>
              <a:spcPct val="0"/>
            </a:spcBef>
            <a:spcAft>
              <a:spcPct val="35000"/>
            </a:spcAft>
          </a:pPr>
          <a:r>
            <a:rPr lang="it-IT" sz="1300" kern="1200" dirty="0" smtClean="0"/>
            <a:t>- </a:t>
          </a:r>
          <a:r>
            <a:rPr lang="it-IT" sz="1300" kern="1200" dirty="0" err="1" smtClean="0"/>
            <a:t>Key</a:t>
          </a:r>
          <a:r>
            <a:rPr lang="it-IT" sz="1300" kern="1200" dirty="0" smtClean="0"/>
            <a:t> </a:t>
          </a:r>
          <a:r>
            <a:rPr lang="it-IT" sz="1300" kern="1200" dirty="0" err="1" smtClean="0"/>
            <a:t>locks</a:t>
          </a:r>
          <a:endParaRPr lang="it-IT" sz="1300" kern="1200" dirty="0" smtClean="0"/>
        </a:p>
        <a:p>
          <a:pPr lvl="0" algn="l" defTabSz="577850">
            <a:lnSpc>
              <a:spcPct val="90000"/>
            </a:lnSpc>
            <a:spcBef>
              <a:spcPct val="0"/>
            </a:spcBef>
            <a:spcAft>
              <a:spcPct val="35000"/>
            </a:spcAft>
          </a:pPr>
          <a:r>
            <a:rPr lang="it-IT" sz="1300" kern="1200" dirty="0" smtClean="0"/>
            <a:t>- VPIS</a:t>
          </a:r>
        </a:p>
        <a:p>
          <a:pPr lvl="0" algn="l" defTabSz="577850">
            <a:lnSpc>
              <a:spcPct val="90000"/>
            </a:lnSpc>
            <a:spcBef>
              <a:spcPct val="0"/>
            </a:spcBef>
            <a:spcAft>
              <a:spcPct val="35000"/>
            </a:spcAft>
          </a:pPr>
          <a:r>
            <a:rPr lang="it-IT" sz="1300" kern="1200" dirty="0" smtClean="0"/>
            <a:t>- </a:t>
          </a:r>
          <a:r>
            <a:rPr lang="it-IT" sz="1300" kern="1200" dirty="0" err="1" smtClean="0"/>
            <a:t>Manometer</a:t>
          </a:r>
          <a:r>
            <a:rPr lang="it-IT" sz="1300" kern="1200" dirty="0" smtClean="0"/>
            <a:t> or pressure </a:t>
          </a:r>
          <a:r>
            <a:rPr lang="it-IT" sz="1300" kern="1200" dirty="0" err="1" smtClean="0"/>
            <a:t>switch</a:t>
          </a:r>
          <a:endParaRPr lang="en-US" sz="1300" kern="1200" dirty="0"/>
        </a:p>
      </dsp:txBody>
      <dsp:txXfrm>
        <a:off x="2335504" y="1519947"/>
        <a:ext cx="1645478" cy="3079915"/>
      </dsp:txXfrm>
    </dsp:sp>
    <dsp:sp modelId="{C8CF295C-7A8E-460B-AB13-FA6727E0B975}">
      <dsp:nvSpPr>
        <dsp:cNvPr id="0" name=""/>
        <dsp:cNvSpPr/>
      </dsp:nvSpPr>
      <dsp:spPr>
        <a:xfrm>
          <a:off x="4310972" y="0"/>
          <a:ext cx="2004744" cy="4895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t>Earthing</a:t>
          </a:r>
          <a:r>
            <a:rPr lang="it-IT" sz="2400" kern="1200" dirty="0" smtClean="0"/>
            <a:t> </a:t>
          </a:r>
          <a:r>
            <a:rPr lang="it-IT" sz="2400" kern="1200" dirty="0" err="1" smtClean="0"/>
            <a:t>switch</a:t>
          </a:r>
          <a:endParaRPr lang="en-US" sz="2400" kern="1200" dirty="0"/>
        </a:p>
      </dsp:txBody>
      <dsp:txXfrm>
        <a:off x="4310972" y="0"/>
        <a:ext cx="2004744" cy="1468754"/>
      </dsp:txXfrm>
    </dsp:sp>
    <dsp:sp modelId="{A252D856-15D2-4D0E-813F-70F5E654ABD7}">
      <dsp:nvSpPr>
        <dsp:cNvPr id="0" name=""/>
        <dsp:cNvSpPr/>
      </dsp:nvSpPr>
      <dsp:spPr>
        <a:xfrm>
          <a:off x="4434272" y="1468754"/>
          <a:ext cx="1758145" cy="3182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lvl="0" algn="l" defTabSz="577850">
            <a:lnSpc>
              <a:spcPct val="90000"/>
            </a:lnSpc>
            <a:spcBef>
              <a:spcPct val="0"/>
            </a:spcBef>
            <a:spcAft>
              <a:spcPct val="35000"/>
            </a:spcAft>
          </a:pPr>
          <a:r>
            <a:rPr lang="it-IT" sz="1300" kern="1200" dirty="0" smtClean="0"/>
            <a:t>- </a:t>
          </a:r>
          <a:r>
            <a:rPr lang="it-IT" sz="1300" kern="1200" dirty="0" err="1" smtClean="0"/>
            <a:t>Auxiliary</a:t>
          </a:r>
          <a:r>
            <a:rPr lang="it-IT" sz="1300" kern="1200" dirty="0" smtClean="0"/>
            <a:t> </a:t>
          </a:r>
          <a:r>
            <a:rPr lang="it-IT" sz="1300" kern="1200" dirty="0" err="1" smtClean="0"/>
            <a:t>contacts</a:t>
          </a:r>
          <a:r>
            <a:rPr lang="it-IT" sz="1300" kern="1200" dirty="0" smtClean="0"/>
            <a:t> 4NC/4NO</a:t>
          </a:r>
        </a:p>
        <a:p>
          <a:pPr lvl="0" algn="l" defTabSz="577850">
            <a:lnSpc>
              <a:spcPct val="90000"/>
            </a:lnSpc>
            <a:spcBef>
              <a:spcPct val="0"/>
            </a:spcBef>
            <a:spcAft>
              <a:spcPct val="35000"/>
            </a:spcAft>
          </a:pPr>
          <a:r>
            <a:rPr lang="it-IT" sz="1300" kern="1200" dirty="0" smtClean="0"/>
            <a:t>- </a:t>
          </a:r>
          <a:r>
            <a:rPr lang="it-IT" sz="1300" kern="1200" dirty="0" err="1" smtClean="0"/>
            <a:t>Key</a:t>
          </a:r>
          <a:r>
            <a:rPr lang="it-IT" sz="1300" kern="1200" dirty="0" smtClean="0"/>
            <a:t> </a:t>
          </a:r>
          <a:r>
            <a:rPr lang="it-IT" sz="1300" kern="1200" dirty="0" err="1" smtClean="0"/>
            <a:t>locks</a:t>
          </a:r>
          <a:endParaRPr lang="it-IT" sz="1300" kern="1200" dirty="0" smtClean="0"/>
        </a:p>
      </dsp:txBody>
      <dsp:txXfrm>
        <a:off x="4485766" y="1520248"/>
        <a:ext cx="1655157" cy="3079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35C3C-9470-4E7F-A061-A0874F12D0C1}">
      <dsp:nvSpPr>
        <dsp:cNvPr id="0" name=""/>
        <dsp:cNvSpPr/>
      </dsp:nvSpPr>
      <dsp:spPr>
        <a:xfrm>
          <a:off x="0" y="0"/>
          <a:ext cx="2004744" cy="4895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err="1" smtClean="0"/>
            <a:t>Safety</a:t>
          </a:r>
          <a:endParaRPr lang="en-US" sz="2300" kern="1200" dirty="0"/>
        </a:p>
      </dsp:txBody>
      <dsp:txXfrm>
        <a:off x="0" y="0"/>
        <a:ext cx="2004744" cy="1468754"/>
      </dsp:txXfrm>
    </dsp:sp>
    <dsp:sp modelId="{E1E2C07C-E3FD-4CC5-923D-9B85F8ECECA3}">
      <dsp:nvSpPr>
        <dsp:cNvPr id="0" name=""/>
        <dsp:cNvSpPr/>
      </dsp:nvSpPr>
      <dsp:spPr>
        <a:xfrm>
          <a:off x="201245" y="1470050"/>
          <a:ext cx="1603795" cy="3179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lvl="0" algn="l" defTabSz="577850">
            <a:lnSpc>
              <a:spcPct val="90000"/>
            </a:lnSpc>
            <a:spcBef>
              <a:spcPct val="0"/>
            </a:spcBef>
            <a:spcAft>
              <a:spcPct val="35000"/>
            </a:spcAft>
          </a:pPr>
          <a:r>
            <a:rPr lang="it-IT" sz="1300" kern="1200" dirty="0" smtClean="0"/>
            <a:t>- </a:t>
          </a:r>
          <a:r>
            <a:rPr lang="it-IT" sz="1300" kern="1200" dirty="0" err="1" smtClean="0"/>
            <a:t>Metallic</a:t>
          </a:r>
          <a:r>
            <a:rPr lang="it-IT" sz="1300" kern="1200" dirty="0" smtClean="0"/>
            <a:t> </a:t>
          </a:r>
          <a:r>
            <a:rPr lang="it-IT" sz="1300" kern="1200" dirty="0" err="1" smtClean="0"/>
            <a:t>partition</a:t>
          </a:r>
          <a:r>
            <a:rPr lang="it-IT" sz="1300" kern="1200" dirty="0" smtClean="0"/>
            <a:t> </a:t>
          </a:r>
          <a:r>
            <a:rPr lang="it-IT" sz="1300" kern="1200" dirty="0" err="1" smtClean="0"/>
            <a:t>thanks</a:t>
          </a:r>
          <a:r>
            <a:rPr lang="it-IT" sz="1300" kern="1200" dirty="0" smtClean="0"/>
            <a:t> to </a:t>
          </a:r>
          <a:r>
            <a:rPr lang="it-IT" sz="1300" kern="1200" dirty="0" err="1" smtClean="0"/>
            <a:t>lower</a:t>
          </a:r>
          <a:r>
            <a:rPr lang="it-IT" sz="1300" kern="1200" dirty="0" smtClean="0"/>
            <a:t> part in </a:t>
          </a:r>
          <a:r>
            <a:rPr lang="it-IT" sz="1300" kern="1200" dirty="0" err="1" smtClean="0"/>
            <a:t>stainless</a:t>
          </a:r>
          <a:r>
            <a:rPr lang="it-IT" sz="1300" kern="1200" dirty="0" smtClean="0"/>
            <a:t> </a:t>
          </a:r>
          <a:r>
            <a:rPr lang="it-IT" sz="1300" kern="1200" dirty="0" err="1" smtClean="0"/>
            <a:t>steel</a:t>
          </a:r>
          <a:r>
            <a:rPr lang="it-IT" sz="1300" kern="1200" dirty="0" smtClean="0"/>
            <a:t/>
          </a:r>
          <a:br>
            <a:rPr lang="it-IT" sz="1300" kern="1200" dirty="0" smtClean="0"/>
          </a:br>
          <a:r>
            <a:rPr lang="it-IT" sz="1300" kern="1200" dirty="0" smtClean="0"/>
            <a:t/>
          </a:r>
          <a:br>
            <a:rPr lang="it-IT" sz="1300" kern="1200" dirty="0" smtClean="0"/>
          </a:br>
          <a:r>
            <a:rPr lang="it-IT" sz="1300" kern="1200" dirty="0" smtClean="0"/>
            <a:t>- Mechanical </a:t>
          </a:r>
          <a:r>
            <a:rPr lang="it-IT" sz="1300" kern="1200" dirty="0" err="1" smtClean="0"/>
            <a:t>interlocks</a:t>
          </a:r>
          <a:r>
            <a:rPr lang="it-IT" sz="1300" kern="1200" dirty="0" smtClean="0"/>
            <a:t> to </a:t>
          </a:r>
          <a:r>
            <a:rPr lang="it-IT" sz="1300" kern="1200" dirty="0" err="1" smtClean="0"/>
            <a:t>prevent</a:t>
          </a:r>
          <a:r>
            <a:rPr lang="it-IT" sz="1300" kern="1200" dirty="0" smtClean="0"/>
            <a:t> </a:t>
          </a:r>
          <a:r>
            <a:rPr lang="it-IT" sz="1300" kern="1200" dirty="0" err="1" smtClean="0"/>
            <a:t>unsafe</a:t>
          </a:r>
          <a:r>
            <a:rPr lang="it-IT" sz="1300" kern="1200" dirty="0" smtClean="0"/>
            <a:t> </a:t>
          </a:r>
          <a:r>
            <a:rPr lang="it-IT" sz="1300" kern="1200" dirty="0" err="1" smtClean="0"/>
            <a:t>operations</a:t>
          </a:r>
          <a:r>
            <a:rPr lang="it-IT" sz="1300" kern="1200" dirty="0" smtClean="0"/>
            <a:t/>
          </a:r>
          <a:br>
            <a:rPr lang="it-IT" sz="1300" kern="1200" dirty="0" smtClean="0"/>
          </a:br>
          <a:r>
            <a:rPr lang="it-IT" sz="1300" kern="1200" dirty="0" smtClean="0"/>
            <a:t/>
          </a:r>
          <a:br>
            <a:rPr lang="it-IT" sz="1300" kern="1200" dirty="0" smtClean="0"/>
          </a:br>
          <a:r>
            <a:rPr lang="it-IT" sz="1300" kern="1200" dirty="0" smtClean="0"/>
            <a:t>- </a:t>
          </a:r>
          <a:r>
            <a:rPr lang="it-IT" sz="1300" kern="1200" dirty="0" err="1" smtClean="0"/>
            <a:t>Safety</a:t>
          </a:r>
          <a:r>
            <a:rPr lang="it-IT" sz="1300" kern="1200" dirty="0" smtClean="0"/>
            <a:t> valve on the </a:t>
          </a:r>
          <a:r>
            <a:rPr lang="it-IT" sz="1300" kern="1200" dirty="0" err="1" smtClean="0"/>
            <a:t>rear</a:t>
          </a:r>
          <a:r>
            <a:rPr lang="it-IT" sz="1300" kern="1200" dirty="0" smtClean="0"/>
            <a:t> for </a:t>
          </a:r>
          <a:r>
            <a:rPr lang="it-IT" sz="1300" kern="1200" dirty="0" err="1" smtClean="0"/>
            <a:t>releasing</a:t>
          </a:r>
          <a:r>
            <a:rPr lang="it-IT" sz="1300" kern="1200" dirty="0" smtClean="0"/>
            <a:t> gas </a:t>
          </a:r>
          <a:r>
            <a:rPr lang="it-IT" sz="1300" kern="1200" dirty="0" err="1" smtClean="0"/>
            <a:t>overpressure</a:t>
          </a:r>
          <a:r>
            <a:rPr lang="it-IT" sz="1300" kern="1200" dirty="0" smtClean="0"/>
            <a:t/>
          </a:r>
          <a:br>
            <a:rPr lang="it-IT" sz="1300" kern="1200" dirty="0" smtClean="0"/>
          </a:br>
          <a:r>
            <a:rPr lang="it-IT" sz="1300" kern="1200" dirty="0" smtClean="0"/>
            <a:t/>
          </a:r>
          <a:br>
            <a:rPr lang="it-IT" sz="1300" kern="1200" dirty="0" smtClean="0"/>
          </a:br>
          <a:r>
            <a:rPr lang="it-IT" sz="1300" kern="1200" dirty="0" smtClean="0"/>
            <a:t>- Separate </a:t>
          </a:r>
          <a:r>
            <a:rPr lang="it-IT" sz="1300" kern="1200" dirty="0" err="1" smtClean="0"/>
            <a:t>operating</a:t>
          </a:r>
          <a:r>
            <a:rPr lang="it-IT" sz="1300" kern="1200" dirty="0" smtClean="0"/>
            <a:t> </a:t>
          </a:r>
          <a:r>
            <a:rPr lang="it-IT" sz="1300" kern="1200" dirty="0" err="1" smtClean="0"/>
            <a:t>seats</a:t>
          </a:r>
          <a:r>
            <a:rPr lang="it-IT" sz="1300" kern="1200" dirty="0" smtClean="0"/>
            <a:t> for line and </a:t>
          </a:r>
          <a:r>
            <a:rPr lang="it-IT" sz="1300" kern="1200" dirty="0" err="1" smtClean="0"/>
            <a:t>earth</a:t>
          </a:r>
          <a:endParaRPr lang="it-IT" sz="1300" kern="1200" dirty="0" smtClean="0"/>
        </a:p>
        <a:p>
          <a:pPr lvl="0" algn="l" defTabSz="577850">
            <a:lnSpc>
              <a:spcPct val="90000"/>
            </a:lnSpc>
            <a:spcBef>
              <a:spcPct val="0"/>
            </a:spcBef>
            <a:spcAft>
              <a:spcPct val="35000"/>
            </a:spcAft>
          </a:pPr>
          <a:r>
            <a:rPr lang="it-IT" sz="1300" kern="1200" dirty="0" smtClean="0"/>
            <a:t> </a:t>
          </a:r>
        </a:p>
        <a:p>
          <a:pPr lvl="0" algn="l" defTabSz="577850">
            <a:lnSpc>
              <a:spcPct val="90000"/>
            </a:lnSpc>
            <a:spcBef>
              <a:spcPct val="0"/>
            </a:spcBef>
            <a:spcAft>
              <a:spcPct val="35000"/>
            </a:spcAft>
          </a:pPr>
          <a:endParaRPr lang="en-US" sz="1300" kern="1200" dirty="0"/>
        </a:p>
      </dsp:txBody>
      <dsp:txXfrm>
        <a:off x="248219" y="1517024"/>
        <a:ext cx="1509847" cy="3085763"/>
      </dsp:txXfrm>
    </dsp:sp>
    <dsp:sp modelId="{1BBA404D-472F-487A-A521-C8BF07F3BFBF}">
      <dsp:nvSpPr>
        <dsp:cNvPr id="0" name=""/>
        <dsp:cNvSpPr/>
      </dsp:nvSpPr>
      <dsp:spPr>
        <a:xfrm>
          <a:off x="2155871" y="0"/>
          <a:ext cx="2004744" cy="4895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err="1" smtClean="0"/>
            <a:t>Compactness</a:t>
          </a:r>
          <a:endParaRPr lang="en-US" sz="2300" kern="1200" dirty="0"/>
        </a:p>
      </dsp:txBody>
      <dsp:txXfrm>
        <a:off x="2155871" y="0"/>
        <a:ext cx="2004744" cy="1468754"/>
      </dsp:txXfrm>
    </dsp:sp>
    <dsp:sp modelId="{6E13182B-B575-4C15-8B02-579CD70C7F2D}">
      <dsp:nvSpPr>
        <dsp:cNvPr id="0" name=""/>
        <dsp:cNvSpPr/>
      </dsp:nvSpPr>
      <dsp:spPr>
        <a:xfrm>
          <a:off x="2356346" y="1468754"/>
          <a:ext cx="1603795" cy="3182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lvl="0" algn="l" defTabSz="577850">
            <a:lnSpc>
              <a:spcPct val="90000"/>
            </a:lnSpc>
            <a:spcBef>
              <a:spcPct val="0"/>
            </a:spcBef>
            <a:spcAft>
              <a:spcPct val="35000"/>
            </a:spcAft>
          </a:pPr>
          <a:r>
            <a:rPr lang="it-IT" sz="1300" kern="1200" dirty="0" smtClean="0"/>
            <a:t>- Multi-</a:t>
          </a:r>
          <a:r>
            <a:rPr lang="it-IT" sz="1300" kern="1200" dirty="0" err="1" smtClean="0"/>
            <a:t>function</a:t>
          </a:r>
          <a:r>
            <a:rPr lang="it-IT" sz="1300" kern="1200" dirty="0" smtClean="0"/>
            <a:t> </a:t>
          </a:r>
          <a:r>
            <a:rPr lang="it-IT" sz="1300" kern="1200" dirty="0" err="1" smtClean="0"/>
            <a:t>apparatus</a:t>
          </a:r>
          <a:r>
            <a:rPr lang="it-IT" sz="1300" kern="1200" dirty="0" smtClean="0"/>
            <a:t/>
          </a:r>
          <a:br>
            <a:rPr lang="it-IT" sz="1300" kern="1200" dirty="0" smtClean="0"/>
          </a:br>
          <a:r>
            <a:rPr lang="it-IT" sz="1300" kern="1200" dirty="0" smtClean="0"/>
            <a:t/>
          </a:r>
          <a:br>
            <a:rPr lang="it-IT" sz="1300" kern="1200" dirty="0" smtClean="0"/>
          </a:br>
          <a:r>
            <a:rPr lang="it-IT" sz="1300" kern="1200" dirty="0" smtClean="0"/>
            <a:t/>
          </a:r>
          <a:br>
            <a:rPr lang="it-IT" sz="1300" kern="1200" dirty="0" smtClean="0"/>
          </a:br>
          <a:r>
            <a:rPr lang="it-IT" sz="1300" kern="1200" dirty="0" smtClean="0"/>
            <a:t>- Can </a:t>
          </a:r>
          <a:r>
            <a:rPr lang="it-IT" sz="1300" kern="1200" dirty="0" err="1" smtClean="0"/>
            <a:t>fit</a:t>
          </a:r>
          <a:r>
            <a:rPr lang="it-IT" sz="1300" kern="1200" dirty="0" smtClean="0"/>
            <a:t> 500mm wide </a:t>
          </a:r>
          <a:r>
            <a:rPr lang="it-IT" sz="1300" kern="1200" dirty="0" err="1" smtClean="0"/>
            <a:t>panels</a:t>
          </a:r>
          <a:r>
            <a:rPr lang="it-IT" sz="1300" kern="1200" dirty="0" smtClean="0"/>
            <a:t/>
          </a:r>
          <a:br>
            <a:rPr lang="it-IT" sz="1300" kern="1200" dirty="0" smtClean="0"/>
          </a:br>
          <a:r>
            <a:rPr lang="it-IT" sz="1300" kern="1200" dirty="0" smtClean="0"/>
            <a:t/>
          </a:r>
          <a:br>
            <a:rPr lang="it-IT" sz="1300" kern="1200" dirty="0" smtClean="0"/>
          </a:br>
          <a:r>
            <a:rPr lang="it-IT" sz="1300" kern="1200" dirty="0" smtClean="0"/>
            <a:t/>
          </a:r>
          <a:br>
            <a:rPr lang="it-IT" sz="1300" kern="1200" dirty="0" smtClean="0"/>
          </a:br>
          <a:r>
            <a:rPr lang="it-IT" sz="1300" kern="1200" dirty="0" smtClean="0"/>
            <a:t/>
          </a:r>
          <a:br>
            <a:rPr lang="it-IT" sz="1300" kern="1200" dirty="0" smtClean="0"/>
          </a:br>
          <a:r>
            <a:rPr lang="it-IT" sz="1300" kern="1200" dirty="0" smtClean="0"/>
            <a:t>- No </a:t>
          </a:r>
          <a:r>
            <a:rPr lang="it-IT" sz="1300" kern="1200" dirty="0" err="1" smtClean="0"/>
            <a:t>need</a:t>
          </a:r>
          <a:r>
            <a:rPr lang="it-IT" sz="1300" kern="1200" dirty="0" smtClean="0"/>
            <a:t> for cross-</a:t>
          </a:r>
          <a:r>
            <a:rPr lang="it-IT" sz="1300" kern="1200" dirty="0" err="1" smtClean="0"/>
            <a:t>beam</a:t>
          </a:r>
          <a:r>
            <a:rPr lang="it-IT" sz="1300" kern="1200" dirty="0" smtClean="0"/>
            <a:t> with </a:t>
          </a:r>
          <a:r>
            <a:rPr lang="it-IT" sz="1300" kern="1200" dirty="0" err="1" smtClean="0"/>
            <a:t>insulators</a:t>
          </a:r>
          <a:r>
            <a:rPr lang="it-IT" sz="1300" kern="1200" dirty="0" smtClean="0"/>
            <a:t> </a:t>
          </a:r>
          <a:r>
            <a:rPr lang="it-IT" sz="1300" kern="1200" dirty="0" err="1" smtClean="0"/>
            <a:t>thanks</a:t>
          </a:r>
          <a:r>
            <a:rPr lang="it-IT" sz="1300" kern="1200" dirty="0" smtClean="0"/>
            <a:t> to </a:t>
          </a:r>
          <a:r>
            <a:rPr lang="it-IT" sz="1300" kern="1200" dirty="0" err="1" smtClean="0"/>
            <a:t>integrated</a:t>
          </a:r>
          <a:r>
            <a:rPr lang="it-IT" sz="1300" kern="1200" dirty="0" smtClean="0"/>
            <a:t> capacitive </a:t>
          </a:r>
          <a:r>
            <a:rPr lang="it-IT" sz="1300" kern="1200" dirty="0" err="1" smtClean="0"/>
            <a:t>dividers</a:t>
          </a:r>
          <a:endParaRPr lang="it-IT" sz="1300" kern="1200" dirty="0" smtClean="0"/>
        </a:p>
      </dsp:txBody>
      <dsp:txXfrm>
        <a:off x="2403320" y="1515728"/>
        <a:ext cx="1509847" cy="3088353"/>
      </dsp:txXfrm>
    </dsp:sp>
    <dsp:sp modelId="{C8CF295C-7A8E-460B-AB13-FA6727E0B975}">
      <dsp:nvSpPr>
        <dsp:cNvPr id="0" name=""/>
        <dsp:cNvSpPr/>
      </dsp:nvSpPr>
      <dsp:spPr>
        <a:xfrm>
          <a:off x="4310972" y="0"/>
          <a:ext cx="2004744" cy="4895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err="1" smtClean="0"/>
            <a:t>Simplicity</a:t>
          </a:r>
          <a:endParaRPr lang="en-US" sz="2300" kern="1200" dirty="0"/>
        </a:p>
      </dsp:txBody>
      <dsp:txXfrm>
        <a:off x="4310972" y="0"/>
        <a:ext cx="2004744" cy="1468754"/>
      </dsp:txXfrm>
    </dsp:sp>
    <dsp:sp modelId="{A252D856-15D2-4D0E-813F-70F5E654ABD7}">
      <dsp:nvSpPr>
        <dsp:cNvPr id="0" name=""/>
        <dsp:cNvSpPr/>
      </dsp:nvSpPr>
      <dsp:spPr>
        <a:xfrm>
          <a:off x="4511446" y="1468754"/>
          <a:ext cx="1603795" cy="3182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lvl="0" algn="l" defTabSz="577850">
            <a:lnSpc>
              <a:spcPct val="90000"/>
            </a:lnSpc>
            <a:spcBef>
              <a:spcPct val="0"/>
            </a:spcBef>
            <a:spcAft>
              <a:spcPct val="35000"/>
            </a:spcAft>
          </a:pPr>
          <a:r>
            <a:rPr lang="it-IT" sz="1300" kern="1200" dirty="0" smtClean="0"/>
            <a:t>- </a:t>
          </a:r>
          <a:r>
            <a:rPr lang="it-IT" sz="1300" kern="1200" dirty="0" err="1" smtClean="0"/>
            <a:t>All</a:t>
          </a:r>
          <a:r>
            <a:rPr lang="it-IT" sz="1300" kern="1200" dirty="0" smtClean="0"/>
            <a:t>-in-</a:t>
          </a:r>
          <a:r>
            <a:rPr lang="it-IT" sz="1300" kern="1200" dirty="0" err="1" smtClean="0"/>
            <a:t>one</a:t>
          </a:r>
          <a:r>
            <a:rPr lang="it-IT" sz="1300" kern="1200" dirty="0" smtClean="0"/>
            <a:t> </a:t>
          </a:r>
          <a:r>
            <a:rPr lang="it-IT" sz="1300" kern="1200" dirty="0" err="1" smtClean="0"/>
            <a:t>apparatus</a:t>
          </a:r>
          <a:r>
            <a:rPr lang="it-IT" sz="1300" kern="1200" dirty="0" smtClean="0"/>
            <a:t/>
          </a:r>
          <a:br>
            <a:rPr lang="it-IT" sz="1300" kern="1200" dirty="0" smtClean="0"/>
          </a:br>
          <a:r>
            <a:rPr lang="it-IT" sz="1300" kern="1200" dirty="0" smtClean="0"/>
            <a:t/>
          </a:r>
          <a:br>
            <a:rPr lang="it-IT" sz="1300" kern="1200" dirty="0" smtClean="0"/>
          </a:br>
          <a:r>
            <a:rPr lang="it-IT" sz="1300" kern="1200" dirty="0" smtClean="0"/>
            <a:t/>
          </a:r>
          <a:br>
            <a:rPr lang="it-IT" sz="1300" kern="1200" dirty="0" smtClean="0"/>
          </a:br>
          <a:r>
            <a:rPr lang="it-IT" sz="1300" kern="1200" dirty="0" smtClean="0"/>
            <a:t>- Easy </a:t>
          </a:r>
          <a:r>
            <a:rPr lang="it-IT" sz="1300" kern="1200" dirty="0" err="1" smtClean="0"/>
            <a:t>operation</a:t>
          </a:r>
          <a:r>
            <a:rPr lang="it-IT" sz="1300" kern="1200" dirty="0" smtClean="0"/>
            <a:t> and </a:t>
          </a:r>
          <a:r>
            <a:rPr lang="it-IT" sz="1300" kern="1200" dirty="0" err="1" smtClean="0"/>
            <a:t>maintenance</a:t>
          </a:r>
          <a:r>
            <a:rPr lang="it-IT" sz="1300" kern="1200" dirty="0" smtClean="0"/>
            <a:t/>
          </a:r>
          <a:br>
            <a:rPr lang="it-IT" sz="1300" kern="1200" dirty="0" smtClean="0"/>
          </a:br>
          <a:r>
            <a:rPr lang="it-IT" sz="1300" kern="1200" dirty="0" smtClean="0"/>
            <a:t/>
          </a:r>
          <a:br>
            <a:rPr lang="it-IT" sz="1300" kern="1200" dirty="0" smtClean="0"/>
          </a:br>
          <a:r>
            <a:rPr lang="it-IT" sz="1300" kern="1200" dirty="0" smtClean="0"/>
            <a:t/>
          </a:r>
          <a:br>
            <a:rPr lang="it-IT" sz="1300" kern="1200" dirty="0" smtClean="0"/>
          </a:br>
          <a:r>
            <a:rPr lang="it-IT" sz="1300" kern="1200" dirty="0" smtClean="0"/>
            <a:t/>
          </a:r>
          <a:br>
            <a:rPr lang="it-IT" sz="1300" kern="1200" dirty="0" smtClean="0"/>
          </a:br>
          <a:r>
            <a:rPr lang="it-IT" sz="1300" kern="1200" dirty="0" smtClean="0"/>
            <a:t>- Cable </a:t>
          </a:r>
          <a:r>
            <a:rPr lang="it-IT" sz="1300" kern="1200" dirty="0" err="1" smtClean="0"/>
            <a:t>connections</a:t>
          </a:r>
          <a:r>
            <a:rPr lang="it-IT" sz="1300" kern="1200" dirty="0" smtClean="0"/>
            <a:t> </a:t>
          </a:r>
          <a:r>
            <a:rPr lang="it-IT" sz="1300" kern="1200" dirty="0" err="1" smtClean="0"/>
            <a:t>directly</a:t>
          </a:r>
          <a:r>
            <a:rPr lang="it-IT" sz="1300" kern="1200" dirty="0" smtClean="0"/>
            <a:t> on </a:t>
          </a:r>
          <a:r>
            <a:rPr lang="it-IT" sz="1300" kern="1200" dirty="0" err="1" smtClean="0"/>
            <a:t>apparatus</a:t>
          </a:r>
          <a:r>
            <a:rPr lang="it-IT" sz="1300" kern="1200" dirty="0" smtClean="0"/>
            <a:t> </a:t>
          </a:r>
          <a:r>
            <a:rPr lang="it-IT" sz="1300" kern="1200" dirty="0" err="1" smtClean="0"/>
            <a:t>thanks</a:t>
          </a:r>
          <a:r>
            <a:rPr lang="it-IT" sz="1300" kern="1200" dirty="0" smtClean="0"/>
            <a:t> to </a:t>
          </a:r>
          <a:r>
            <a:rPr lang="it-IT" sz="1300" kern="1200" dirty="0" err="1" smtClean="0"/>
            <a:t>integrated</a:t>
          </a:r>
          <a:r>
            <a:rPr lang="it-IT" sz="1300" kern="1200" dirty="0" smtClean="0"/>
            <a:t> capacitive </a:t>
          </a:r>
          <a:r>
            <a:rPr lang="it-IT" sz="1300" kern="1200" dirty="0" err="1" smtClean="0"/>
            <a:t>dividers</a:t>
          </a:r>
          <a:endParaRPr lang="it-IT" sz="1300" kern="1200" dirty="0" smtClean="0"/>
        </a:p>
      </dsp:txBody>
      <dsp:txXfrm>
        <a:off x="4558420" y="1515728"/>
        <a:ext cx="1509847" cy="308835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03B4F8-66DA-4759-BBCF-21143B03512C}" type="datetimeFigureOut">
              <a:rPr lang="de-DE" smtClean="0"/>
              <a:pPr/>
              <a:t>25.06.2015</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DF87EB-03CB-4160-AE11-2ACD444D5857}" type="slidenum">
              <a:rPr lang="de-DE" smtClean="0"/>
              <a:pPr/>
              <a:t>‹#›</a:t>
            </a:fld>
            <a:endParaRPr lang="de-DE"/>
          </a:p>
        </p:txBody>
      </p:sp>
    </p:spTree>
    <p:extLst>
      <p:ext uri="{BB962C8B-B14F-4D97-AF65-F5344CB8AC3E}">
        <p14:creationId xmlns:p14="http://schemas.microsoft.com/office/powerpoint/2010/main" val="3039442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65175" y="250824"/>
            <a:ext cx="3101981" cy="23172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de-DE" dirty="0"/>
          </a:p>
        </p:txBody>
      </p:sp>
      <p:sp>
        <p:nvSpPr>
          <p:cNvPr id="3" name="Datumsplatzhalter 2"/>
          <p:cNvSpPr>
            <a:spLocks noGrp="1"/>
          </p:cNvSpPr>
          <p:nvPr>
            <p:ph type="dt" idx="1"/>
          </p:nvPr>
        </p:nvSpPr>
        <p:spPr>
          <a:xfrm>
            <a:off x="3867156" y="250824"/>
            <a:ext cx="2586032" cy="23172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01B32B9-094B-402B-98EB-989925ADEEAB}" type="datetimeFigureOut">
              <a:rPr lang="de-DE" smtClean="0"/>
              <a:pPr/>
              <a:t>25.06.2015</a:t>
            </a:fld>
            <a:endParaRPr lang="de-DE" dirty="0"/>
          </a:p>
        </p:txBody>
      </p:sp>
      <p:sp>
        <p:nvSpPr>
          <p:cNvPr id="4" name="Folienbildplatzhalter 3"/>
          <p:cNvSpPr>
            <a:spLocks noGrp="1" noRot="1" noChangeAspect="1"/>
          </p:cNvSpPr>
          <p:nvPr>
            <p:ph type="sldImg" idx="2"/>
          </p:nvPr>
        </p:nvSpPr>
        <p:spPr>
          <a:xfrm>
            <a:off x="765174" y="482544"/>
            <a:ext cx="5688013" cy="426601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65174" y="4864103"/>
            <a:ext cx="5688013" cy="3833865"/>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765174" y="8685213"/>
            <a:ext cx="2663826" cy="207962"/>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de-DE" dirty="0"/>
          </a:p>
        </p:txBody>
      </p:sp>
      <p:sp>
        <p:nvSpPr>
          <p:cNvPr id="7" name="Foliennummernplatzhalter 6"/>
          <p:cNvSpPr>
            <a:spLocks noGrp="1"/>
          </p:cNvSpPr>
          <p:nvPr>
            <p:ph type="sldNum" sz="quarter" idx="5"/>
          </p:nvPr>
        </p:nvSpPr>
        <p:spPr>
          <a:xfrm>
            <a:off x="3429001" y="8685213"/>
            <a:ext cx="3024188" cy="207962"/>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20CE3404-78B9-4819-95A6-F9D07B45CDE8}" type="slidenum">
              <a:rPr lang="de-DE" smtClean="0"/>
              <a:pPr/>
              <a:t>‹#›</a:t>
            </a:fld>
            <a:endParaRPr lang="de-DE"/>
          </a:p>
        </p:txBody>
      </p:sp>
    </p:spTree>
    <p:extLst>
      <p:ext uri="{BB962C8B-B14F-4D97-AF65-F5344CB8AC3E}">
        <p14:creationId xmlns:p14="http://schemas.microsoft.com/office/powerpoint/2010/main" val="819027639"/>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000" kern="1200">
        <a:solidFill>
          <a:schemeClr val="tx1"/>
        </a:solidFill>
        <a:latin typeface="Arial" pitchFamily="34" charset="0"/>
        <a:ea typeface="+mn-ea"/>
        <a:cs typeface="Arial" pitchFamily="34" charset="0"/>
      </a:defRPr>
    </a:lvl2pPr>
    <a:lvl3pPr marL="914400" algn="l" defTabSz="914400" rtl="0" eaLnBrk="1" latinLnBrk="0" hangingPunct="1">
      <a:defRPr sz="1000" kern="1200">
        <a:solidFill>
          <a:schemeClr val="tx1"/>
        </a:solidFill>
        <a:latin typeface="Arial" pitchFamily="34" charset="0"/>
        <a:ea typeface="+mn-ea"/>
        <a:cs typeface="Arial" pitchFamily="34" charset="0"/>
      </a:defRPr>
    </a:lvl3pPr>
    <a:lvl4pPr marL="1371600" algn="l" defTabSz="914400" rtl="0" eaLnBrk="1" latinLnBrk="0" hangingPunct="1">
      <a:defRPr sz="1000" kern="1200">
        <a:solidFill>
          <a:schemeClr val="tx1"/>
        </a:solidFill>
        <a:latin typeface="Arial" pitchFamily="34" charset="0"/>
        <a:ea typeface="+mn-ea"/>
        <a:cs typeface="Arial" pitchFamily="34" charset="0"/>
      </a:defRPr>
    </a:lvl4pPr>
    <a:lvl5pPr marL="1828800" algn="l" defTabSz="914400" rtl="0" eaLnBrk="1" latinLnBrk="0" hangingPunct="1">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482600"/>
            <a:ext cx="5688013" cy="4265613"/>
          </a:xfrm>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itchFamily="34" charset="0"/>
                <a:ea typeface="+mn-ea"/>
                <a:cs typeface="Arial" pitchFamily="34" charset="0"/>
              </a:rPr>
              <a:t>Welcome to the e-learning module on HySec: multi-function apparatus for secondary</a:t>
            </a:r>
            <a:r>
              <a:rPr lang="en-US" sz="1000" kern="1200" baseline="0" dirty="0" smtClean="0">
                <a:solidFill>
                  <a:schemeClr val="tx1"/>
                </a:solidFill>
                <a:effectLst/>
                <a:latin typeface="Arial" pitchFamily="34" charset="0"/>
                <a:ea typeface="+mn-ea"/>
                <a:cs typeface="Arial" pitchFamily="34" charset="0"/>
              </a:rPr>
              <a:t> distribution</a:t>
            </a:r>
            <a:r>
              <a:rPr lang="en-US" sz="1000" kern="1200" dirty="0" smtClean="0">
                <a:solidFill>
                  <a:schemeClr val="tx1"/>
                </a:solidFill>
                <a:effectLst/>
                <a:latin typeface="Arial" pitchFamily="34" charset="0"/>
                <a:ea typeface="+mn-ea"/>
                <a:cs typeface="Arial" pitchFamily="34" charset="0"/>
              </a:rPr>
              <a:t>.</a:t>
            </a:r>
          </a:p>
          <a:p>
            <a:endParaRPr lang="de-DE" dirty="0"/>
          </a:p>
        </p:txBody>
      </p:sp>
      <p:sp>
        <p:nvSpPr>
          <p:cNvPr id="4" name="Foliennummernplatzhalter 3"/>
          <p:cNvSpPr>
            <a:spLocks noGrp="1"/>
          </p:cNvSpPr>
          <p:nvPr>
            <p:ph type="sldNum" sz="quarter" idx="10"/>
          </p:nvPr>
        </p:nvSpPr>
        <p:spPr/>
        <p:txBody>
          <a:bodyPr/>
          <a:lstStyle/>
          <a:p>
            <a:fld id="{20CE3404-78B9-4819-95A6-F9D07B45CDE8}" type="slidenum">
              <a:rPr lang="de-DE" smtClean="0"/>
              <a:pPr/>
              <a:t>1</a:t>
            </a:fld>
            <a:endParaRPr lang="de-DE"/>
          </a:p>
        </p:txBody>
      </p:sp>
    </p:spTree>
    <p:extLst>
      <p:ext uri="{BB962C8B-B14F-4D97-AF65-F5344CB8AC3E}">
        <p14:creationId xmlns:p14="http://schemas.microsoft.com/office/powerpoint/2010/main" val="397152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r>
              <a:rPr lang="en-GB" sz="1000" b="1" kern="1200" dirty="0" smtClean="0">
                <a:solidFill>
                  <a:schemeClr val="tx1"/>
                </a:solidFill>
                <a:effectLst/>
                <a:latin typeface="Arial" pitchFamily="34" charset="0"/>
                <a:ea typeface="+mn-ea"/>
                <a:cs typeface="Arial" pitchFamily="34" charset="0"/>
              </a:rPr>
              <a:t>Audioscript:</a:t>
            </a:r>
            <a:r>
              <a:rPr lang="en-GB" sz="1000" kern="1200" dirty="0" smtClean="0">
                <a:solidFill>
                  <a:schemeClr val="tx1"/>
                </a:solidFill>
                <a:effectLst/>
                <a:latin typeface="Arial" pitchFamily="34" charset="0"/>
                <a:ea typeface="+mn-ea"/>
                <a:cs typeface="Arial" pitchFamily="34" charset="0"/>
              </a:rPr>
              <a:t> HySec connections are made through an upper terminal and a lower terminal. The lower terminal is composed by epoxy resin bushing with integrated capacitive dividers.</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Audioscript_1: </a:t>
            </a:r>
            <a:r>
              <a:rPr lang="en-GB" sz="1000" kern="1200" dirty="0" smtClean="0">
                <a:solidFill>
                  <a:schemeClr val="tx1"/>
                </a:solidFill>
                <a:effectLst/>
                <a:latin typeface="Arial" pitchFamily="34" charset="0"/>
                <a:ea typeface="+mn-ea"/>
                <a:cs typeface="Arial" pitchFamily="34" charset="0"/>
              </a:rPr>
              <a:t>The vacuum interrupter is located in the upper part of the apparatus to break and make the load and the short circuits. </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Audioscript_2:</a:t>
            </a:r>
            <a:r>
              <a:rPr lang="en-GB" sz="1000" kern="1200" dirty="0" smtClean="0">
                <a:solidFill>
                  <a:schemeClr val="tx1"/>
                </a:solidFill>
                <a:effectLst/>
                <a:latin typeface="Arial" pitchFamily="34" charset="0"/>
                <a:ea typeface="+mn-ea"/>
                <a:cs typeface="Arial" pitchFamily="34" charset="0"/>
              </a:rPr>
              <a:t> The line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and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are located in the lower part and insulated with SF6. The line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is used to isolate </a:t>
            </a:r>
            <a:r>
              <a:rPr lang="en-GB" sz="1000" kern="1200" dirty="0" err="1" smtClean="0">
                <a:solidFill>
                  <a:schemeClr val="tx1"/>
                </a:solidFill>
                <a:effectLst/>
                <a:latin typeface="Arial" pitchFamily="34" charset="0"/>
                <a:ea typeface="+mn-ea"/>
                <a:cs typeface="Arial" pitchFamily="34" charset="0"/>
              </a:rPr>
              <a:t>busbar</a:t>
            </a:r>
            <a:r>
              <a:rPr lang="en-GB" sz="1000" kern="1200" dirty="0" smtClean="0">
                <a:solidFill>
                  <a:schemeClr val="tx1"/>
                </a:solidFill>
                <a:effectLst/>
                <a:latin typeface="Arial" pitchFamily="34" charset="0"/>
                <a:ea typeface="+mn-ea"/>
                <a:cs typeface="Arial" pitchFamily="34" charset="0"/>
              </a:rPr>
              <a:t> side from cable side, while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is used to ground the cables side.</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Audioscript_3: </a:t>
            </a:r>
            <a:r>
              <a:rPr lang="en-GB" sz="1000" kern="1200" dirty="0" smtClean="0">
                <a:solidFill>
                  <a:schemeClr val="tx1"/>
                </a:solidFill>
                <a:effectLst/>
                <a:latin typeface="Arial" pitchFamily="34" charset="0"/>
                <a:ea typeface="+mn-ea"/>
                <a:cs typeface="Arial" pitchFamily="34" charset="0"/>
              </a:rPr>
              <a:t>This combination of functions makes HySec an all-in-one apparatus.</a:t>
            </a:r>
            <a:endParaRPr lang="en-US" sz="10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2</a:t>
            </a:fld>
            <a:endParaRPr lang="de-DE"/>
          </a:p>
        </p:txBody>
      </p:sp>
    </p:spTree>
    <p:extLst>
      <p:ext uri="{BB962C8B-B14F-4D97-AF65-F5344CB8AC3E}">
        <p14:creationId xmlns:p14="http://schemas.microsoft.com/office/powerpoint/2010/main" val="73292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r>
              <a:rPr lang="en-GB" sz="1000" b="1" kern="1200" dirty="0" smtClean="0">
                <a:solidFill>
                  <a:schemeClr val="tx1"/>
                </a:solidFill>
                <a:effectLst/>
                <a:latin typeface="Arial" pitchFamily="34" charset="0"/>
                <a:ea typeface="+mn-ea"/>
                <a:cs typeface="Arial" pitchFamily="34" charset="0"/>
              </a:rPr>
              <a:t>Audioscript: </a:t>
            </a:r>
            <a:r>
              <a:rPr lang="en-GB" sz="1000" kern="1200" dirty="0" smtClean="0">
                <a:solidFill>
                  <a:schemeClr val="tx1"/>
                </a:solidFill>
                <a:effectLst/>
                <a:latin typeface="Arial" pitchFamily="34" charset="0"/>
                <a:ea typeface="+mn-ea"/>
                <a:cs typeface="Arial" pitchFamily="34" charset="0"/>
              </a:rPr>
              <a:t>The upper shell of HySec is made of epoxy resin sealed for life with SF6 to provide a compact design  and to provide long-term protection against external environment.</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Audioscript_1: </a:t>
            </a:r>
            <a:r>
              <a:rPr lang="en-GB" sz="1000" kern="1200" dirty="0" smtClean="0">
                <a:solidFill>
                  <a:schemeClr val="tx1"/>
                </a:solidFill>
                <a:effectLst/>
                <a:latin typeface="Arial" pitchFamily="34" charset="0"/>
                <a:ea typeface="+mn-ea"/>
                <a:cs typeface="Arial" pitchFamily="34" charset="0"/>
              </a:rPr>
              <a:t>The lower shell is made of stainless steel to provide metallic partition between </a:t>
            </a:r>
            <a:r>
              <a:rPr lang="en-GB" sz="1000" kern="1200" dirty="0" err="1" smtClean="0">
                <a:solidFill>
                  <a:schemeClr val="tx1"/>
                </a:solidFill>
                <a:effectLst/>
                <a:latin typeface="Arial" pitchFamily="34" charset="0"/>
                <a:ea typeface="+mn-ea"/>
                <a:cs typeface="Arial" pitchFamily="34" charset="0"/>
              </a:rPr>
              <a:t>busbar</a:t>
            </a:r>
            <a:r>
              <a:rPr lang="en-GB" sz="1000" kern="1200" dirty="0" smtClean="0">
                <a:solidFill>
                  <a:schemeClr val="tx1"/>
                </a:solidFill>
                <a:effectLst/>
                <a:latin typeface="Arial" pitchFamily="34" charset="0"/>
                <a:ea typeface="+mn-ea"/>
                <a:cs typeface="Arial" pitchFamily="34" charset="0"/>
              </a:rPr>
              <a:t> and cable compartments which results in improved safety for operators performing maintenance on the panel.</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Audioscript_2: </a:t>
            </a:r>
            <a:r>
              <a:rPr lang="en-GB" sz="1000" kern="1200" dirty="0" smtClean="0">
                <a:solidFill>
                  <a:schemeClr val="tx1"/>
                </a:solidFill>
                <a:effectLst/>
                <a:latin typeface="Arial" pitchFamily="34" charset="0"/>
                <a:ea typeface="+mn-ea"/>
                <a:cs typeface="Arial" pitchFamily="34" charset="0"/>
              </a:rPr>
              <a:t>The lower shell presents a safety valve on the rear part, which releases SF6 gas in case of accidental overpressure opposite to the front of the panel.</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Audioscript_3: </a:t>
            </a:r>
            <a:r>
              <a:rPr lang="en-GB" sz="1000" kern="1200" dirty="0" smtClean="0">
                <a:solidFill>
                  <a:schemeClr val="tx1"/>
                </a:solidFill>
                <a:effectLst/>
                <a:latin typeface="Arial" pitchFamily="34" charset="0"/>
                <a:ea typeface="+mn-ea"/>
                <a:cs typeface="Arial" pitchFamily="34" charset="0"/>
              </a:rPr>
              <a:t>The combination of epoxy resin together with stainless steel makes HySec structure compact and safe.</a:t>
            </a:r>
            <a:endParaRPr lang="en-US" sz="10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3</a:t>
            </a:fld>
            <a:endParaRPr lang="de-DE"/>
          </a:p>
        </p:txBody>
      </p:sp>
    </p:spTree>
    <p:extLst>
      <p:ext uri="{BB962C8B-B14F-4D97-AF65-F5344CB8AC3E}">
        <p14:creationId xmlns:p14="http://schemas.microsoft.com/office/powerpoint/2010/main" val="153755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r>
              <a:rPr lang="en-GB" sz="1000" b="1" kern="1200" dirty="0" smtClean="0">
                <a:solidFill>
                  <a:schemeClr val="tx1"/>
                </a:solidFill>
                <a:effectLst/>
                <a:latin typeface="Arial" pitchFamily="34" charset="0"/>
                <a:ea typeface="+mn-ea"/>
                <a:cs typeface="Arial" pitchFamily="34" charset="0"/>
              </a:rPr>
              <a:t>Audioscript: </a:t>
            </a:r>
            <a:r>
              <a:rPr lang="en-GB" sz="1000" kern="1200" dirty="0" smtClean="0">
                <a:solidFill>
                  <a:schemeClr val="tx1"/>
                </a:solidFill>
                <a:effectLst/>
                <a:latin typeface="Arial" pitchFamily="34" charset="0"/>
                <a:ea typeface="+mn-ea"/>
                <a:cs typeface="Arial" pitchFamily="34" charset="0"/>
              </a:rPr>
              <a:t>Looking closer to HySec front cover, the upper part is where the actuator of the vacuum interrupter is located. It is a mechanical trip-free actuator (called EL type) which allows both local and remote operations. </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Audioscript_1: </a:t>
            </a:r>
            <a:r>
              <a:rPr lang="en-GB" sz="1000" kern="1200" dirty="0" smtClean="0">
                <a:solidFill>
                  <a:schemeClr val="tx1"/>
                </a:solidFill>
                <a:effectLst/>
                <a:latin typeface="Arial" pitchFamily="34" charset="0"/>
                <a:ea typeface="+mn-ea"/>
                <a:cs typeface="Arial" pitchFamily="34" charset="0"/>
              </a:rPr>
              <a:t>Local operations are allowed thanks to a lever to charge the closing spring and pushbuttons to close and open the breaker. Remote operations are allowed thanks to closing spring charging motor and close and open shunt releases.</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Audioscript_2: </a:t>
            </a:r>
            <a:r>
              <a:rPr lang="en-GB" sz="1000" kern="1200" dirty="0" smtClean="0">
                <a:solidFill>
                  <a:schemeClr val="tx1"/>
                </a:solidFill>
                <a:effectLst/>
                <a:latin typeface="Arial" pitchFamily="34" charset="0"/>
                <a:ea typeface="+mn-ea"/>
                <a:cs typeface="Arial" pitchFamily="34" charset="0"/>
              </a:rPr>
              <a:t>The lower part of the front cover is where the actuator of the SF6 line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and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is located. It is a single spring mechanical actuator (dead-point type). The actuation is performed by a lever and its speed is independent from the operator. There are two separate operating seats for line and earth operations for safety reason. </a:t>
            </a:r>
            <a:endParaRPr lang="en-US" sz="10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4</a:t>
            </a:fld>
            <a:endParaRPr lang="de-DE"/>
          </a:p>
        </p:txBody>
      </p:sp>
    </p:spTree>
    <p:extLst>
      <p:ext uri="{BB962C8B-B14F-4D97-AF65-F5344CB8AC3E}">
        <p14:creationId xmlns:p14="http://schemas.microsoft.com/office/powerpoint/2010/main" val="351434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r>
              <a:rPr lang="en-GB" sz="1000" b="1" kern="1200" dirty="0" smtClean="0">
                <a:solidFill>
                  <a:schemeClr val="tx1"/>
                </a:solidFill>
                <a:effectLst/>
                <a:latin typeface="Arial" pitchFamily="34" charset="0"/>
                <a:ea typeface="+mn-ea"/>
                <a:cs typeface="Arial" pitchFamily="34" charset="0"/>
              </a:rPr>
              <a:t>Audioscript: </a:t>
            </a:r>
            <a:r>
              <a:rPr lang="en-GB" sz="1000" kern="1200" dirty="0" smtClean="0">
                <a:solidFill>
                  <a:schemeClr val="tx1"/>
                </a:solidFill>
                <a:effectLst/>
                <a:latin typeface="Arial" pitchFamily="34" charset="0"/>
                <a:ea typeface="+mn-ea"/>
                <a:cs typeface="Arial" pitchFamily="34" charset="0"/>
              </a:rPr>
              <a:t>Several mechanical interlocks are integrated in HySec in order to prevent unsafe operations. The operating sequence can only follow the positions from 1 to 4 and from 4 to 1, without skipping anyone of them. </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Audioscript_1: </a:t>
            </a:r>
            <a:r>
              <a:rPr lang="en-GB" sz="1000" kern="1200" dirty="0" smtClean="0">
                <a:solidFill>
                  <a:schemeClr val="tx1"/>
                </a:solidFill>
                <a:effectLst/>
                <a:latin typeface="Arial" pitchFamily="34" charset="0"/>
                <a:ea typeface="+mn-ea"/>
                <a:cs typeface="Arial" pitchFamily="34" charset="0"/>
              </a:rPr>
              <a:t>In particular, thanks to the interlock between the circuit breaker and the line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it is possible to close the breaker only if the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is closed and it is possible to open the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only if the breaker is open.</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Audioscript_2: </a:t>
            </a:r>
            <a:r>
              <a:rPr lang="en-GB" sz="1000" kern="1200" dirty="0" smtClean="0">
                <a:solidFill>
                  <a:schemeClr val="tx1"/>
                </a:solidFill>
                <a:effectLst/>
                <a:latin typeface="Arial" pitchFamily="34" charset="0"/>
                <a:ea typeface="+mn-ea"/>
                <a:cs typeface="Arial" pitchFamily="34" charset="0"/>
              </a:rPr>
              <a:t>Additionally, thanks to the interlock between the line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and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It is possible to close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only if the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is open.</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Audioscript_3: </a:t>
            </a:r>
            <a:r>
              <a:rPr lang="en-GB" sz="1000" kern="1200" dirty="0" smtClean="0">
                <a:solidFill>
                  <a:schemeClr val="tx1"/>
                </a:solidFill>
                <a:effectLst/>
                <a:latin typeface="Arial" pitchFamily="34" charset="0"/>
                <a:ea typeface="+mn-ea"/>
                <a:cs typeface="Arial" pitchFamily="34" charset="0"/>
              </a:rPr>
              <a:t>Finally, thanks to the interlock between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and the panel door, it is possible to open the door only if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is closed.</a:t>
            </a:r>
            <a:endParaRPr lang="en-US" sz="10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5</a:t>
            </a:fld>
            <a:endParaRPr lang="de-DE"/>
          </a:p>
        </p:txBody>
      </p:sp>
    </p:spTree>
    <p:extLst>
      <p:ext uri="{BB962C8B-B14F-4D97-AF65-F5344CB8AC3E}">
        <p14:creationId xmlns:p14="http://schemas.microsoft.com/office/powerpoint/2010/main" val="85061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effectLst/>
                <a:latin typeface="Arial" pitchFamily="34" charset="0"/>
                <a:ea typeface="+mn-ea"/>
                <a:cs typeface="Arial" pitchFamily="34" charset="0"/>
              </a:rPr>
              <a:t>Audioscript: </a:t>
            </a:r>
            <a:r>
              <a:rPr lang="en-GB" sz="1000" kern="1200" dirty="0" smtClean="0">
                <a:solidFill>
                  <a:schemeClr val="tx1"/>
                </a:solidFill>
                <a:effectLst/>
                <a:latin typeface="Arial" pitchFamily="34" charset="0"/>
                <a:ea typeface="+mn-ea"/>
                <a:cs typeface="Arial" pitchFamily="34" charset="0"/>
              </a:rPr>
              <a:t>HySec has the possibility to be equipped with a wide range of accessories, both for the circuit breaker part and the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and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part.</a:t>
            </a:r>
            <a:endParaRPr lang="en-US" sz="10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6</a:t>
            </a:fld>
            <a:endParaRPr lang="de-DE"/>
          </a:p>
        </p:txBody>
      </p:sp>
    </p:spTree>
    <p:extLst>
      <p:ext uri="{BB962C8B-B14F-4D97-AF65-F5344CB8AC3E}">
        <p14:creationId xmlns:p14="http://schemas.microsoft.com/office/powerpoint/2010/main" val="38938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7</a:t>
            </a:fld>
            <a:endParaRPr lang="de-DE"/>
          </a:p>
        </p:txBody>
      </p:sp>
    </p:spTree>
    <p:extLst>
      <p:ext uri="{BB962C8B-B14F-4D97-AF65-F5344CB8AC3E}">
        <p14:creationId xmlns:p14="http://schemas.microsoft.com/office/powerpoint/2010/main" val="36992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r>
              <a:rPr lang="en-GB" sz="1000" b="1" kern="1200" dirty="0" smtClean="0">
                <a:solidFill>
                  <a:schemeClr val="tx1"/>
                </a:solidFill>
                <a:effectLst/>
                <a:latin typeface="Arial" pitchFamily="34" charset="0"/>
                <a:ea typeface="+mn-ea"/>
                <a:cs typeface="Arial" pitchFamily="34" charset="0"/>
              </a:rPr>
              <a:t>Audioscript:</a:t>
            </a:r>
            <a:r>
              <a:rPr lang="en-GB" sz="1000" kern="1200" dirty="0" smtClean="0">
                <a:solidFill>
                  <a:schemeClr val="tx1"/>
                </a:solidFill>
                <a:effectLst/>
                <a:latin typeface="Arial" pitchFamily="34" charset="0"/>
                <a:ea typeface="+mn-ea"/>
                <a:cs typeface="Arial" pitchFamily="34" charset="0"/>
              </a:rPr>
              <a:t> HySec is the first ABB multifunction apparatus integrating the functions of vacuum circuit breaker, SF6 line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and SF6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Audioscript_1:</a:t>
            </a:r>
            <a:r>
              <a:rPr lang="en-GB" sz="1000" kern="1200" dirty="0" smtClean="0">
                <a:solidFill>
                  <a:schemeClr val="tx1"/>
                </a:solidFill>
                <a:effectLst/>
                <a:latin typeface="Arial" pitchFamily="34" charset="0"/>
                <a:ea typeface="+mn-ea"/>
                <a:cs typeface="Arial" pitchFamily="34" charset="0"/>
              </a:rPr>
              <a:t> Its rated voltage is up to 24 kV, while its rated current is up to 600 A. Its breaking capacity is up to 16 kA, which is also its short time current withstand capability for 1 second.</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Audioscript_2:</a:t>
            </a:r>
            <a:r>
              <a:rPr lang="en-GB" sz="1000" kern="1200" dirty="0" smtClean="0">
                <a:solidFill>
                  <a:schemeClr val="tx1"/>
                </a:solidFill>
                <a:effectLst/>
                <a:latin typeface="Arial" pitchFamily="34" charset="0"/>
                <a:ea typeface="+mn-ea"/>
                <a:cs typeface="Arial" pitchFamily="34" charset="0"/>
              </a:rPr>
              <a:t> HySec is able to perform 10.000 mechanical close-open operations. Its electrical life is classified as E2 and, up to 400 A, C2 for back to back capacitor switching.</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Audioscript_3:</a:t>
            </a:r>
            <a:r>
              <a:rPr lang="en-GB" sz="1000" kern="1200" dirty="0" smtClean="0">
                <a:solidFill>
                  <a:schemeClr val="tx1"/>
                </a:solidFill>
                <a:effectLst/>
                <a:latin typeface="Arial" pitchFamily="34" charset="0"/>
                <a:ea typeface="+mn-ea"/>
                <a:cs typeface="Arial" pitchFamily="34" charset="0"/>
              </a:rPr>
              <a:t> HySec is also able to perform the fast operation cycle.</a:t>
            </a:r>
            <a:endParaRPr lang="en-US" sz="10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8</a:t>
            </a:fld>
            <a:endParaRPr lang="de-DE"/>
          </a:p>
        </p:txBody>
      </p:sp>
    </p:spTree>
    <p:extLst>
      <p:ext uri="{BB962C8B-B14F-4D97-AF65-F5344CB8AC3E}">
        <p14:creationId xmlns:p14="http://schemas.microsoft.com/office/powerpoint/2010/main" val="3790112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r>
              <a:rPr lang="en-US" smtClean="0"/>
              <a:t>Click to edit Master text styles</a:t>
            </a:r>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r>
              <a:rPr lang="en-US" smtClean="0"/>
              <a:t>Click to edit Master text styles</a:t>
            </a:r>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512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r>
              <a:rPr lang="en-US" smtClean="0"/>
              <a:t>Click icon to add picture</a:t>
            </a:r>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r>
              <a:rPr lang="en-US" smtClean="0"/>
              <a:t>Click to edit Master title style</a:t>
            </a:r>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r>
              <a:rPr lang="en-US" smtClean="0"/>
              <a:t>Click icon to add picture</a:t>
            </a:r>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r>
              <a:rPr lang="en-US" smtClean="0"/>
              <a:t>Click to edit Master title style</a:t>
            </a:r>
            <a:endParaRPr lang="de-D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a:p>
            <a:pPr marL="0" marR="0" lvl="1"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Second level</a:t>
            </a:r>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Click to edit Master text styles</a:t>
            </a:r>
          </a:p>
          <a:p>
            <a:pPr marL="179388" marR="0" lvl="1"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Second level</a:t>
            </a:r>
          </a:p>
          <a:p>
            <a:pPr marL="179388" marR="0" lvl="2"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Third level</a:t>
            </a:r>
          </a:p>
          <a:p>
            <a:pPr marL="179388" marR="0" lvl="3"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Fourth level</a:t>
            </a:r>
          </a:p>
          <a:p>
            <a:pPr marL="179388" marR="0" lvl="4"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1.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1.jpe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8" r:id="rId3"/>
    <p:sldLayoutId id="2147483782" r:id="rId4"/>
    <p:sldLayoutId id="2147483783" r:id="rId5"/>
    <p:sldLayoutId id="2147483664" r:id="rId6"/>
    <p:sldLayoutId id="2147483662" r:id="rId7"/>
    <p:sldLayoutId id="2147483663" r:id="rId8"/>
    <p:sldLayoutId id="2147483661" r:id="rId9"/>
    <p:sldLayoutId id="2147483652" r:id="rId10"/>
    <p:sldLayoutId id="2147483659" r:id="rId11"/>
    <p:sldLayoutId id="2147483669" r:id="rId12"/>
    <p:sldLayoutId id="2147483660" r:id="rId13"/>
    <p:sldLayoutId id="2147483777" r:id="rId14"/>
    <p:sldLayoutId id="2147483722" r:id="rId15"/>
    <p:sldLayoutId id="2147483665" r:id="rId16"/>
    <p:sldLayoutId id="2147483666" r:id="rId17"/>
    <p:sldLayoutId id="2147483657"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HySec</a:t>
            </a:r>
            <a:endParaRPr lang="de-DE" dirty="0"/>
          </a:p>
        </p:txBody>
      </p:sp>
      <p:sp>
        <p:nvSpPr>
          <p:cNvPr id="3" name="Untertitel 2"/>
          <p:cNvSpPr>
            <a:spLocks noGrp="1"/>
          </p:cNvSpPr>
          <p:nvPr>
            <p:ph type="subTitle" idx="1"/>
          </p:nvPr>
        </p:nvSpPr>
        <p:spPr/>
        <p:txBody>
          <a:bodyPr/>
          <a:lstStyle/>
          <a:p>
            <a:r>
              <a:rPr lang="de-DE" dirty="0" smtClean="0"/>
              <a:t>Multi-</a:t>
            </a:r>
            <a:r>
              <a:rPr lang="de-DE" dirty="0" err="1" smtClean="0"/>
              <a:t>function</a:t>
            </a:r>
            <a:r>
              <a:rPr lang="de-DE" dirty="0" smtClean="0"/>
              <a:t> </a:t>
            </a:r>
            <a:r>
              <a:rPr lang="de-DE" dirty="0" err="1" smtClean="0"/>
              <a:t>apparatus</a:t>
            </a:r>
            <a:r>
              <a:rPr lang="de-DE" dirty="0" smtClean="0"/>
              <a:t> </a:t>
            </a:r>
            <a:r>
              <a:rPr lang="de-DE" dirty="0" err="1" smtClean="0"/>
              <a:t>for</a:t>
            </a:r>
            <a:r>
              <a:rPr lang="de-DE" dirty="0" smtClean="0"/>
              <a:t> </a:t>
            </a:r>
            <a:r>
              <a:rPr lang="de-DE" dirty="0" err="1" smtClean="0"/>
              <a:t>secondary</a:t>
            </a:r>
            <a:r>
              <a:rPr lang="de-DE" dirty="0" smtClean="0"/>
              <a:t> </a:t>
            </a:r>
            <a:r>
              <a:rPr lang="de-DE" dirty="0" err="1" smtClean="0"/>
              <a:t>distribution</a:t>
            </a:r>
            <a:endParaRPr lang="de-DE" dirty="0"/>
          </a:p>
        </p:txBody>
      </p:sp>
      <p:sp>
        <p:nvSpPr>
          <p:cNvPr id="4" name="Textplatzhalter 3"/>
          <p:cNvSpPr>
            <a:spLocks noGrp="1"/>
          </p:cNvSpPr>
          <p:nvPr>
            <p:ph type="body" sz="quarter" idx="10"/>
          </p:nvPr>
        </p:nvSpPr>
        <p:spPr/>
        <p:txBody>
          <a:bodyPr/>
          <a:lstStyle/>
          <a:p>
            <a:r>
              <a:rPr lang="it-IT" dirty="0"/>
              <a:t>PPMV – Product Management</a:t>
            </a:r>
            <a:endParaRPr lang="en-US" dirty="0"/>
          </a:p>
        </p:txBody>
      </p:sp>
      <p:sp>
        <p:nvSpPr>
          <p:cNvPr id="5" name="Rectangle 4"/>
          <p:cNvSpPr/>
          <p:nvPr/>
        </p:nvSpPr>
        <p:spPr>
          <a:xfrm>
            <a:off x="215900" y="188640"/>
            <a:ext cx="2123852" cy="364476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7" name="Rectangle 6"/>
          <p:cNvSpPr/>
          <p:nvPr/>
        </p:nvSpPr>
        <p:spPr>
          <a:xfrm>
            <a:off x="6804248" y="188640"/>
            <a:ext cx="2123852" cy="364476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95" y="192278"/>
            <a:ext cx="7056120" cy="3776472"/>
          </a:xfrm>
          <a:prstGeom prst="rect">
            <a:avLst/>
          </a:prstGeom>
        </p:spPr>
      </p:pic>
    </p:spTree>
    <p:custDataLst>
      <p:tags r:id="rId1"/>
    </p:custDataLst>
    <p:extLst>
      <p:ext uri="{BB962C8B-B14F-4D97-AF65-F5344CB8AC3E}">
        <p14:creationId xmlns:p14="http://schemas.microsoft.com/office/powerpoint/2010/main" val="3384748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33763" y="1896387"/>
            <a:ext cx="2133600" cy="4010025"/>
          </a:xfrm>
          <a:prstGeom prst="rect">
            <a:avLst/>
          </a:prstGeom>
        </p:spPr>
      </p:pic>
      <p:sp>
        <p:nvSpPr>
          <p:cNvPr id="9" name="Title 8"/>
          <p:cNvSpPr>
            <a:spLocks noGrp="1"/>
          </p:cNvSpPr>
          <p:nvPr>
            <p:ph type="title"/>
          </p:nvPr>
        </p:nvSpPr>
        <p:spPr/>
        <p:txBody>
          <a:bodyPr/>
          <a:lstStyle/>
          <a:p>
            <a:r>
              <a:rPr lang="it-IT" dirty="0" smtClean="0"/>
              <a:t>HySec</a:t>
            </a:r>
            <a:endParaRPr lang="en-US" dirty="0"/>
          </a:p>
        </p:txBody>
      </p:sp>
      <p:sp>
        <p:nvSpPr>
          <p:cNvPr id="10" name="Subtitle 9"/>
          <p:cNvSpPr>
            <a:spLocks noGrp="1"/>
          </p:cNvSpPr>
          <p:nvPr>
            <p:ph type="subTitle" idx="1"/>
          </p:nvPr>
        </p:nvSpPr>
        <p:spPr/>
        <p:txBody>
          <a:bodyPr/>
          <a:lstStyle/>
          <a:p>
            <a:r>
              <a:rPr lang="it-IT" dirty="0" err="1" smtClean="0"/>
              <a:t>All</a:t>
            </a:r>
            <a:r>
              <a:rPr lang="it-IT" dirty="0" smtClean="0"/>
              <a:t>-in-</a:t>
            </a:r>
            <a:r>
              <a:rPr lang="it-IT" dirty="0" err="1" smtClean="0"/>
              <a:t>one</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2</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cxnSp>
        <p:nvCxnSpPr>
          <p:cNvPr id="5" name="Straight Arrow Connector 4"/>
          <p:cNvCxnSpPr>
            <a:stCxn id="34" idx="1"/>
          </p:cNvCxnSpPr>
          <p:nvPr/>
        </p:nvCxnSpPr>
        <p:spPr>
          <a:xfrm flipH="1">
            <a:off x="4571886" y="3021633"/>
            <a:ext cx="129625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2" idx="1"/>
          </p:cNvCxnSpPr>
          <p:nvPr/>
        </p:nvCxnSpPr>
        <p:spPr>
          <a:xfrm flipH="1">
            <a:off x="4500563" y="4300211"/>
            <a:ext cx="135501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8" idx="1"/>
          </p:cNvCxnSpPr>
          <p:nvPr/>
        </p:nvCxnSpPr>
        <p:spPr>
          <a:xfrm flipH="1">
            <a:off x="4643439" y="5500060"/>
            <a:ext cx="125184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7" idx="3"/>
          </p:cNvCxnSpPr>
          <p:nvPr/>
        </p:nvCxnSpPr>
        <p:spPr>
          <a:xfrm>
            <a:off x="2630603" y="2070906"/>
            <a:ext cx="1725373"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56728" y="1901629"/>
            <a:ext cx="1673875" cy="338554"/>
          </a:xfrm>
          <a:prstGeom prst="rect">
            <a:avLst/>
          </a:prstGeom>
        </p:spPr>
        <p:txBody>
          <a:bodyPr wrap="square">
            <a:spAutoFit/>
          </a:bodyPr>
          <a:lstStyle/>
          <a:p>
            <a:r>
              <a:rPr lang="en-US" sz="1600" b="1" dirty="0" smtClean="0"/>
              <a:t>Upper terminal</a:t>
            </a:r>
            <a:endParaRPr lang="en-US" sz="1600" b="1" dirty="0"/>
          </a:p>
        </p:txBody>
      </p:sp>
      <p:sp>
        <p:nvSpPr>
          <p:cNvPr id="28" name="Rectangle 27"/>
          <p:cNvSpPr/>
          <p:nvPr/>
        </p:nvSpPr>
        <p:spPr>
          <a:xfrm>
            <a:off x="5895287" y="5223061"/>
            <a:ext cx="2592376" cy="553998"/>
          </a:xfrm>
          <a:prstGeom prst="rect">
            <a:avLst/>
          </a:prstGeom>
        </p:spPr>
        <p:txBody>
          <a:bodyPr wrap="none">
            <a:spAutoFit/>
          </a:bodyPr>
          <a:lstStyle/>
          <a:p>
            <a:r>
              <a:rPr lang="en-US" sz="1600" b="1" dirty="0" smtClean="0"/>
              <a:t>Lower terminal</a:t>
            </a:r>
          </a:p>
          <a:p>
            <a:r>
              <a:rPr lang="it-IT" sz="1400" dirty="0" smtClean="0"/>
              <a:t>Capacitive </a:t>
            </a:r>
            <a:r>
              <a:rPr lang="it-IT" sz="1400" dirty="0" err="1" smtClean="0"/>
              <a:t>dividers</a:t>
            </a:r>
            <a:r>
              <a:rPr lang="it-IT" sz="1400" dirty="0" smtClean="0"/>
              <a:t> </a:t>
            </a:r>
            <a:r>
              <a:rPr lang="it-IT" sz="1400" dirty="0" err="1" smtClean="0"/>
              <a:t>intergrated</a:t>
            </a:r>
            <a:endParaRPr lang="en-US" sz="1400" dirty="0"/>
          </a:p>
        </p:txBody>
      </p:sp>
      <p:sp>
        <p:nvSpPr>
          <p:cNvPr id="34" name="Rectangle 33"/>
          <p:cNvSpPr/>
          <p:nvPr/>
        </p:nvSpPr>
        <p:spPr>
          <a:xfrm>
            <a:off x="5868144" y="2744634"/>
            <a:ext cx="2376264" cy="553998"/>
          </a:xfrm>
          <a:prstGeom prst="rect">
            <a:avLst/>
          </a:prstGeom>
        </p:spPr>
        <p:txBody>
          <a:bodyPr wrap="square">
            <a:spAutoFit/>
          </a:bodyPr>
          <a:lstStyle/>
          <a:p>
            <a:r>
              <a:rPr lang="en-US" sz="1600" b="1" dirty="0" smtClean="0"/>
              <a:t>Vacuum interrupter</a:t>
            </a:r>
            <a:br>
              <a:rPr lang="en-US" sz="1600" b="1" dirty="0" smtClean="0"/>
            </a:br>
            <a:r>
              <a:rPr lang="en-US" sz="1400" dirty="0" smtClean="0"/>
              <a:t>Breaks and makes the load</a:t>
            </a:r>
            <a:endParaRPr lang="en-US" sz="1600" dirty="0"/>
          </a:p>
        </p:txBody>
      </p:sp>
      <p:sp>
        <p:nvSpPr>
          <p:cNvPr id="42" name="Rectangle 41"/>
          <p:cNvSpPr/>
          <p:nvPr/>
        </p:nvSpPr>
        <p:spPr>
          <a:xfrm>
            <a:off x="5855573" y="3999547"/>
            <a:ext cx="2520280" cy="1015663"/>
          </a:xfrm>
          <a:prstGeom prst="rect">
            <a:avLst/>
          </a:prstGeom>
        </p:spPr>
        <p:txBody>
          <a:bodyPr wrap="square">
            <a:spAutoFit/>
          </a:bodyPr>
          <a:lstStyle/>
          <a:p>
            <a:r>
              <a:rPr lang="it-IT" sz="1600" b="1" dirty="0" smtClean="0"/>
              <a:t>SF6 line </a:t>
            </a:r>
            <a:r>
              <a:rPr lang="it-IT" sz="1600" b="1" dirty="0" err="1" smtClean="0"/>
              <a:t>disconnector</a:t>
            </a:r>
            <a:endParaRPr lang="it-IT" sz="1600" b="1" dirty="0" smtClean="0"/>
          </a:p>
          <a:p>
            <a:r>
              <a:rPr lang="it-IT" sz="1400" dirty="0" err="1" smtClean="0"/>
              <a:t>Insulate</a:t>
            </a:r>
            <a:r>
              <a:rPr lang="it-IT" sz="1400" dirty="0" smtClean="0"/>
              <a:t> </a:t>
            </a:r>
            <a:r>
              <a:rPr lang="it-IT" sz="1400" dirty="0" err="1" smtClean="0"/>
              <a:t>busbar</a:t>
            </a:r>
            <a:r>
              <a:rPr lang="it-IT" sz="1400" dirty="0" smtClean="0"/>
              <a:t> from </a:t>
            </a:r>
            <a:r>
              <a:rPr lang="it-IT" sz="1400" dirty="0" err="1" smtClean="0"/>
              <a:t>cables</a:t>
            </a:r>
            <a:endParaRPr lang="it-IT" sz="1400" dirty="0" smtClean="0"/>
          </a:p>
          <a:p>
            <a:r>
              <a:rPr lang="it-IT" sz="1600" b="1" dirty="0" smtClean="0"/>
              <a:t/>
            </a:r>
            <a:br>
              <a:rPr lang="it-IT" sz="1600" b="1" dirty="0" smtClean="0"/>
            </a:br>
            <a:endParaRPr lang="en-US" sz="1400" dirty="0"/>
          </a:p>
        </p:txBody>
      </p:sp>
      <p:cxnSp>
        <p:nvCxnSpPr>
          <p:cNvPr id="16" name="Straight Arrow Connector 15"/>
          <p:cNvCxnSpPr>
            <a:stCxn id="11" idx="3"/>
          </p:cNvCxnSpPr>
          <p:nvPr/>
        </p:nvCxnSpPr>
        <p:spPr>
          <a:xfrm>
            <a:off x="3403876" y="4600873"/>
            <a:ext cx="808084"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99592" y="4293096"/>
            <a:ext cx="2504284" cy="615553"/>
          </a:xfrm>
          <a:prstGeom prst="rect">
            <a:avLst/>
          </a:prstGeom>
        </p:spPr>
        <p:txBody>
          <a:bodyPr wrap="square">
            <a:spAutoFit/>
          </a:bodyPr>
          <a:lstStyle/>
          <a:p>
            <a:r>
              <a:rPr lang="it-IT" b="1" dirty="0"/>
              <a:t>SF6 </a:t>
            </a:r>
            <a:r>
              <a:rPr lang="it-IT" b="1" dirty="0" err="1"/>
              <a:t>earthing</a:t>
            </a:r>
            <a:r>
              <a:rPr lang="it-IT" b="1" dirty="0"/>
              <a:t> </a:t>
            </a:r>
            <a:r>
              <a:rPr lang="it-IT" b="1" dirty="0" err="1"/>
              <a:t>switch</a:t>
            </a:r>
            <a:r>
              <a:rPr lang="it-IT" b="1" dirty="0"/>
              <a:t/>
            </a:r>
            <a:br>
              <a:rPr lang="it-IT" b="1" dirty="0"/>
            </a:br>
            <a:r>
              <a:rPr lang="it-IT" sz="1600" dirty="0" err="1"/>
              <a:t>Grounds</a:t>
            </a:r>
            <a:r>
              <a:rPr lang="it-IT" sz="1600" dirty="0"/>
              <a:t> </a:t>
            </a:r>
            <a:r>
              <a:rPr lang="it-IT" sz="1600" dirty="0" err="1"/>
              <a:t>cable</a:t>
            </a:r>
            <a:r>
              <a:rPr lang="it-IT" sz="1600" dirty="0"/>
              <a:t> side</a:t>
            </a:r>
            <a:endParaRPr lang="en-US" dirty="0"/>
          </a:p>
        </p:txBody>
      </p:sp>
    </p:spTree>
    <p:extLst>
      <p:ext uri="{BB962C8B-B14F-4D97-AF65-F5344CB8AC3E}">
        <p14:creationId xmlns:p14="http://schemas.microsoft.com/office/powerpoint/2010/main" val="2694576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dirty="0"/>
              <a:t>HySec</a:t>
            </a:r>
            <a:endParaRPr lang="en-US" dirty="0"/>
          </a:p>
        </p:txBody>
      </p:sp>
      <p:sp>
        <p:nvSpPr>
          <p:cNvPr id="3" name="Content Placeholder 2"/>
          <p:cNvSpPr>
            <a:spLocks noGrp="1"/>
          </p:cNvSpPr>
          <p:nvPr>
            <p:ph sz="half" idx="2"/>
          </p:nvPr>
        </p:nvSpPr>
        <p:spPr>
          <a:xfrm>
            <a:off x="2987824" y="1592264"/>
            <a:ext cx="5940276" cy="4608512"/>
          </a:xfrm>
        </p:spPr>
        <p:txBody>
          <a:bodyPr>
            <a:normAutofit lnSpcReduction="10000"/>
          </a:bodyPr>
          <a:lstStyle/>
          <a:p>
            <a:r>
              <a:rPr lang="en-US" sz="1600" dirty="0" smtClean="0"/>
              <a:t>Upper part in </a:t>
            </a:r>
            <a:r>
              <a:rPr lang="en-US" sz="1600" b="1" dirty="0" smtClean="0"/>
              <a:t>epoxy resin</a:t>
            </a:r>
            <a:r>
              <a:rPr lang="en-US" sz="1600" dirty="0" smtClean="0"/>
              <a:t> </a:t>
            </a:r>
            <a:r>
              <a:rPr lang="en-US" sz="1600" dirty="0"/>
              <a:t>and filled with </a:t>
            </a:r>
            <a:r>
              <a:rPr lang="en-US" sz="1600" b="1" dirty="0" smtClean="0"/>
              <a:t>SF6:</a:t>
            </a:r>
            <a:endParaRPr lang="en-US" sz="1600" dirty="0" smtClean="0"/>
          </a:p>
          <a:p>
            <a:pPr lvl="1">
              <a:buFont typeface="Wingdings" panose="05000000000000000000" pitchFamily="2" charset="2"/>
              <a:buChar char="ü"/>
            </a:pPr>
            <a:r>
              <a:rPr lang="en-US" sz="1400" dirty="0" smtClean="0"/>
              <a:t> </a:t>
            </a:r>
            <a:r>
              <a:rPr lang="en-US" sz="1400" b="1" dirty="0"/>
              <a:t>compact</a:t>
            </a:r>
            <a:r>
              <a:rPr lang="en-US" sz="1400" dirty="0"/>
              <a:t> design </a:t>
            </a:r>
            <a:endParaRPr lang="en-US" sz="1400" dirty="0" smtClean="0"/>
          </a:p>
          <a:p>
            <a:pPr lvl="1">
              <a:buFont typeface="Wingdings" panose="05000000000000000000" pitchFamily="2" charset="2"/>
              <a:buChar char="ü"/>
            </a:pPr>
            <a:r>
              <a:rPr lang="en-US" sz="1400" dirty="0" smtClean="0"/>
              <a:t>long-term </a:t>
            </a:r>
            <a:r>
              <a:rPr lang="en-US" sz="1400" b="1" dirty="0"/>
              <a:t>protection</a:t>
            </a:r>
            <a:r>
              <a:rPr lang="en-US" sz="1400" dirty="0"/>
              <a:t> against external </a:t>
            </a:r>
            <a:r>
              <a:rPr lang="en-US" sz="1400" dirty="0" smtClean="0"/>
              <a:t>environment</a:t>
            </a:r>
          </a:p>
          <a:p>
            <a:pPr lvl="1">
              <a:buFont typeface="Wingdings" panose="05000000000000000000" pitchFamily="2" charset="2"/>
              <a:buChar char="ü"/>
            </a:pPr>
            <a:r>
              <a:rPr lang="it-IT" sz="1400" b="1" dirty="0" err="1" smtClean="0"/>
              <a:t>Sealed</a:t>
            </a:r>
            <a:r>
              <a:rPr lang="it-IT" sz="1400" dirty="0" smtClean="0"/>
              <a:t> for life: 30 </a:t>
            </a:r>
            <a:r>
              <a:rPr lang="it-IT" sz="1400" dirty="0" err="1" smtClean="0"/>
              <a:t>years</a:t>
            </a:r>
            <a:endParaRPr lang="it-IT" sz="1400" dirty="0" smtClean="0"/>
          </a:p>
          <a:p>
            <a:pPr lvl="1">
              <a:buFont typeface="Wingdings" panose="05000000000000000000" pitchFamily="2" charset="2"/>
              <a:buChar char="ü"/>
            </a:pPr>
            <a:endParaRPr lang="it-IT" sz="1400" dirty="0" smtClean="0"/>
          </a:p>
          <a:p>
            <a:r>
              <a:rPr lang="it-IT" sz="1600" dirty="0" smtClean="0"/>
              <a:t>Lower part in </a:t>
            </a:r>
            <a:r>
              <a:rPr lang="it-IT" sz="1600" dirty="0" err="1" smtClean="0"/>
              <a:t>stainless</a:t>
            </a:r>
            <a:r>
              <a:rPr lang="it-IT" sz="1600" dirty="0" smtClean="0"/>
              <a:t> </a:t>
            </a:r>
            <a:r>
              <a:rPr lang="it-IT" sz="1600" dirty="0" err="1" smtClean="0"/>
              <a:t>steel</a:t>
            </a:r>
            <a:endParaRPr lang="it-IT" sz="1600" dirty="0" smtClean="0"/>
          </a:p>
          <a:p>
            <a:pPr lvl="1">
              <a:buFont typeface="Wingdings" panose="05000000000000000000" pitchFamily="2" charset="2"/>
              <a:buChar char="ü"/>
            </a:pPr>
            <a:r>
              <a:rPr lang="it-IT" sz="1400" b="1" dirty="0" err="1" smtClean="0"/>
              <a:t>Metallic</a:t>
            </a:r>
            <a:r>
              <a:rPr lang="it-IT" sz="1400" b="1" dirty="0" smtClean="0"/>
              <a:t> </a:t>
            </a:r>
            <a:r>
              <a:rPr lang="it-IT" sz="1400" b="1" dirty="0" err="1" smtClean="0"/>
              <a:t>partition</a:t>
            </a:r>
            <a:r>
              <a:rPr lang="it-IT" sz="1400" b="1" dirty="0" smtClean="0"/>
              <a:t> </a:t>
            </a:r>
            <a:r>
              <a:rPr lang="it-IT" sz="1400" dirty="0" smtClean="0"/>
              <a:t>(</a:t>
            </a:r>
            <a:r>
              <a:rPr lang="it-IT" sz="1400" b="1" dirty="0" smtClean="0"/>
              <a:t>PM</a:t>
            </a:r>
            <a:r>
              <a:rPr lang="it-IT" sz="1400" dirty="0" smtClean="0"/>
              <a:t>) </a:t>
            </a:r>
            <a:r>
              <a:rPr lang="it-IT" sz="1400" dirty="0" err="1" smtClean="0"/>
              <a:t>between</a:t>
            </a:r>
            <a:r>
              <a:rPr lang="it-IT" sz="1400" dirty="0" smtClean="0"/>
              <a:t> </a:t>
            </a:r>
            <a:r>
              <a:rPr lang="it-IT" sz="1400" dirty="0" err="1" smtClean="0"/>
              <a:t>busbar</a:t>
            </a:r>
            <a:r>
              <a:rPr lang="it-IT" sz="1400" dirty="0" smtClean="0"/>
              <a:t> and </a:t>
            </a:r>
            <a:r>
              <a:rPr lang="it-IT" sz="1400" dirty="0" err="1" smtClean="0"/>
              <a:t>cable</a:t>
            </a:r>
            <a:r>
              <a:rPr lang="it-IT" sz="1400" dirty="0" smtClean="0"/>
              <a:t> </a:t>
            </a:r>
            <a:r>
              <a:rPr lang="it-IT" sz="1400" dirty="0" err="1" smtClean="0"/>
              <a:t>compartments</a:t>
            </a:r>
            <a:endParaRPr lang="it-IT" sz="1400" dirty="0" smtClean="0"/>
          </a:p>
          <a:p>
            <a:pPr lvl="1">
              <a:buFont typeface="Wingdings" panose="05000000000000000000" pitchFamily="2" charset="2"/>
              <a:buChar char="ü"/>
            </a:pPr>
            <a:r>
              <a:rPr lang="it-IT" sz="1400" b="1" dirty="0" err="1" smtClean="0"/>
              <a:t>Safety</a:t>
            </a:r>
            <a:r>
              <a:rPr lang="it-IT" sz="1400" b="1" dirty="0" smtClean="0"/>
              <a:t> </a:t>
            </a:r>
            <a:r>
              <a:rPr lang="it-IT" sz="1400" dirty="0" smtClean="0"/>
              <a:t>for </a:t>
            </a:r>
            <a:r>
              <a:rPr lang="it-IT" sz="1400" dirty="0" err="1" smtClean="0"/>
              <a:t>operators</a:t>
            </a:r>
            <a:r>
              <a:rPr lang="it-IT" sz="1400" dirty="0" smtClean="0"/>
              <a:t> </a:t>
            </a:r>
            <a:r>
              <a:rPr lang="it-IT" sz="1400" dirty="0" err="1" smtClean="0"/>
              <a:t>during</a:t>
            </a:r>
            <a:r>
              <a:rPr lang="it-IT" sz="1400" dirty="0" smtClean="0"/>
              <a:t> </a:t>
            </a:r>
            <a:r>
              <a:rPr lang="it-IT" sz="1400" dirty="0" err="1" smtClean="0"/>
              <a:t>maintenance</a:t>
            </a:r>
            <a:r>
              <a:rPr lang="it-IT" sz="1400" dirty="0" smtClean="0"/>
              <a:t> </a:t>
            </a:r>
            <a:r>
              <a:rPr lang="it-IT" sz="1400" dirty="0" err="1" smtClean="0"/>
              <a:t>activities</a:t>
            </a:r>
            <a:endParaRPr lang="it-IT" sz="1400" dirty="0" smtClean="0"/>
          </a:p>
          <a:p>
            <a:pPr lvl="1">
              <a:buFont typeface="Wingdings" panose="05000000000000000000" pitchFamily="2" charset="2"/>
              <a:buChar char="ü"/>
            </a:pPr>
            <a:endParaRPr lang="it-IT" sz="1400" b="1" dirty="0" smtClean="0"/>
          </a:p>
          <a:p>
            <a:r>
              <a:rPr lang="it-IT" sz="1600" b="1" dirty="0" err="1" smtClean="0"/>
              <a:t>Safety</a:t>
            </a:r>
            <a:r>
              <a:rPr lang="it-IT" sz="1600" dirty="0" smtClean="0"/>
              <a:t> valve </a:t>
            </a:r>
            <a:r>
              <a:rPr lang="en-US" sz="1600" dirty="0" smtClean="0"/>
              <a:t>for release of </a:t>
            </a:r>
            <a:r>
              <a:rPr lang="en-US" sz="1600" dirty="0"/>
              <a:t>accidental gas </a:t>
            </a:r>
            <a:r>
              <a:rPr lang="en-US" sz="1600" dirty="0" smtClean="0"/>
              <a:t>overpressure on the rear</a:t>
            </a:r>
          </a:p>
          <a:p>
            <a:pPr marL="0" indent="0">
              <a:buNone/>
            </a:pPr>
            <a:endParaRPr lang="en-US" sz="1600" dirty="0" smtClean="0"/>
          </a:p>
          <a:p>
            <a:r>
              <a:rPr lang="it-IT" sz="1600" dirty="0" smtClean="0"/>
              <a:t>Lower </a:t>
            </a:r>
            <a:r>
              <a:rPr lang="it-IT" sz="1600" dirty="0" err="1" smtClean="0"/>
              <a:t>bushings</a:t>
            </a:r>
            <a:r>
              <a:rPr lang="it-IT" sz="1600" dirty="0" smtClean="0"/>
              <a:t> with </a:t>
            </a:r>
            <a:r>
              <a:rPr lang="it-IT" sz="1600" b="1" dirty="0" err="1" smtClean="0"/>
              <a:t>integrated</a:t>
            </a:r>
            <a:r>
              <a:rPr lang="it-IT" sz="1600" b="1" dirty="0" smtClean="0"/>
              <a:t> capacitive </a:t>
            </a:r>
            <a:r>
              <a:rPr lang="it-IT" sz="1600" b="1" dirty="0" err="1" smtClean="0"/>
              <a:t>dividers</a:t>
            </a:r>
            <a:r>
              <a:rPr lang="it-IT" sz="1600" dirty="0" smtClean="0"/>
              <a:t>:</a:t>
            </a:r>
          </a:p>
          <a:p>
            <a:pPr lvl="1">
              <a:buFont typeface="Wingdings" panose="05000000000000000000" pitchFamily="2" charset="2"/>
              <a:buChar char="ü"/>
            </a:pPr>
            <a:r>
              <a:rPr lang="it-IT" sz="1400" dirty="0" smtClean="0"/>
              <a:t>Direct </a:t>
            </a:r>
            <a:r>
              <a:rPr lang="it-IT" sz="1400" dirty="0" err="1" smtClean="0"/>
              <a:t>cable</a:t>
            </a:r>
            <a:r>
              <a:rPr lang="it-IT" sz="1400" dirty="0" smtClean="0"/>
              <a:t> connection</a:t>
            </a:r>
            <a:endParaRPr lang="en-US" sz="1400" dirty="0"/>
          </a:p>
        </p:txBody>
      </p:sp>
      <p:sp>
        <p:nvSpPr>
          <p:cNvPr id="10" name="Subtitle 9"/>
          <p:cNvSpPr>
            <a:spLocks noGrp="1"/>
          </p:cNvSpPr>
          <p:nvPr>
            <p:ph type="subTitle" idx="1"/>
          </p:nvPr>
        </p:nvSpPr>
        <p:spPr/>
        <p:txBody>
          <a:bodyPr/>
          <a:lstStyle/>
          <a:p>
            <a:r>
              <a:rPr lang="it-IT" dirty="0" smtClean="0"/>
              <a:t>Compact and </a:t>
            </a:r>
            <a:r>
              <a:rPr lang="it-IT" dirty="0" err="1" smtClean="0"/>
              <a:t>safe</a:t>
            </a:r>
            <a:r>
              <a:rPr lang="it-IT" dirty="0" smtClean="0"/>
              <a:t> </a:t>
            </a:r>
            <a:r>
              <a:rPr lang="it-IT" dirty="0" err="1" smtClean="0"/>
              <a:t>structure</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3</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84" y="1592264"/>
            <a:ext cx="2523400" cy="3816424"/>
          </a:xfrm>
          <a:prstGeom prst="rect">
            <a:avLst/>
          </a:prstGeom>
        </p:spPr>
      </p:pic>
      <p:cxnSp>
        <p:nvCxnSpPr>
          <p:cNvPr id="15" name="Straight Arrow Connector 14"/>
          <p:cNvCxnSpPr/>
          <p:nvPr/>
        </p:nvCxnSpPr>
        <p:spPr>
          <a:xfrm flipH="1">
            <a:off x="2242933" y="1700808"/>
            <a:ext cx="79214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411760" y="3378502"/>
            <a:ext cx="623319"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411760" y="3645024"/>
            <a:ext cx="623320" cy="108012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123728" y="4185084"/>
            <a:ext cx="864097" cy="147616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645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dirty="0"/>
              <a:t>HySec</a:t>
            </a:r>
            <a:endParaRPr lang="en-US" dirty="0"/>
          </a:p>
        </p:txBody>
      </p:sp>
      <p:sp>
        <p:nvSpPr>
          <p:cNvPr id="3" name="Content Placeholder 2"/>
          <p:cNvSpPr>
            <a:spLocks noGrp="1"/>
          </p:cNvSpPr>
          <p:nvPr>
            <p:ph sz="half" idx="2"/>
          </p:nvPr>
        </p:nvSpPr>
        <p:spPr>
          <a:xfrm>
            <a:off x="2987824" y="1592262"/>
            <a:ext cx="5940276" cy="4645025"/>
          </a:xfrm>
        </p:spPr>
        <p:txBody>
          <a:bodyPr>
            <a:normAutofit/>
          </a:bodyPr>
          <a:lstStyle/>
          <a:p>
            <a:pPr marL="0" indent="0">
              <a:buNone/>
            </a:pPr>
            <a:r>
              <a:rPr lang="it-IT" sz="1600" b="1" dirty="0" err="1" smtClean="0"/>
              <a:t>Interruptive</a:t>
            </a:r>
            <a:r>
              <a:rPr lang="it-IT" sz="1600" b="1" dirty="0" smtClean="0"/>
              <a:t> part </a:t>
            </a:r>
            <a:r>
              <a:rPr lang="it-IT" sz="1600" b="1" dirty="0" err="1" smtClean="0"/>
              <a:t>actuator</a:t>
            </a:r>
            <a:endParaRPr lang="it-IT" sz="1600" b="1" dirty="0" smtClean="0"/>
          </a:p>
          <a:p>
            <a:pPr lvl="1"/>
            <a:r>
              <a:rPr lang="it-IT" sz="1600" dirty="0" smtClean="0"/>
              <a:t>Mechanical trip-free </a:t>
            </a:r>
            <a:r>
              <a:rPr lang="it-IT" sz="1600" dirty="0" err="1" smtClean="0"/>
              <a:t>actuator</a:t>
            </a:r>
            <a:r>
              <a:rPr lang="it-IT" sz="1600" dirty="0" smtClean="0"/>
              <a:t> (EL </a:t>
            </a:r>
            <a:r>
              <a:rPr lang="it-IT" sz="1600" dirty="0" err="1" smtClean="0"/>
              <a:t>type</a:t>
            </a:r>
            <a:r>
              <a:rPr lang="it-IT" sz="1600" dirty="0" smtClean="0"/>
              <a:t>)</a:t>
            </a:r>
            <a:endParaRPr lang="it-IT" sz="1600" dirty="0"/>
          </a:p>
          <a:p>
            <a:pPr lvl="1"/>
            <a:r>
              <a:rPr lang="it-IT" sz="1600" dirty="0" smtClean="0"/>
              <a:t>Local </a:t>
            </a:r>
            <a:r>
              <a:rPr lang="it-IT" sz="1600" dirty="0" err="1" smtClean="0"/>
              <a:t>operations</a:t>
            </a:r>
            <a:r>
              <a:rPr lang="it-IT" sz="1600" dirty="0" smtClean="0"/>
              <a:t>: </a:t>
            </a:r>
            <a:r>
              <a:rPr lang="it-IT" sz="1600" dirty="0" err="1" smtClean="0"/>
              <a:t>lever</a:t>
            </a:r>
            <a:r>
              <a:rPr lang="it-IT" sz="1600" dirty="0" smtClean="0"/>
              <a:t> + </a:t>
            </a:r>
            <a:r>
              <a:rPr lang="it-IT" sz="1600" dirty="0" err="1" smtClean="0"/>
              <a:t>pushbuttons</a:t>
            </a:r>
            <a:endParaRPr lang="it-IT" sz="1600" dirty="0" smtClean="0"/>
          </a:p>
          <a:p>
            <a:pPr lvl="1"/>
            <a:r>
              <a:rPr lang="it-IT" sz="1600" dirty="0" smtClean="0"/>
              <a:t>Remote </a:t>
            </a:r>
            <a:r>
              <a:rPr lang="it-IT" sz="1600" dirty="0" err="1" smtClean="0"/>
              <a:t>operations</a:t>
            </a:r>
            <a:r>
              <a:rPr lang="it-IT" sz="1600" dirty="0" smtClean="0"/>
              <a:t>: </a:t>
            </a:r>
            <a:r>
              <a:rPr lang="it-IT" sz="1600" dirty="0" err="1" smtClean="0"/>
              <a:t>motor</a:t>
            </a:r>
            <a:r>
              <a:rPr lang="it-IT" sz="1600" dirty="0" smtClean="0"/>
              <a:t> + shunt </a:t>
            </a:r>
            <a:r>
              <a:rPr lang="it-IT" sz="1600" dirty="0" err="1" smtClean="0"/>
              <a:t>releases</a:t>
            </a:r>
            <a:endParaRPr lang="it-IT" sz="1600" dirty="0" smtClean="0"/>
          </a:p>
          <a:p>
            <a:pPr marL="457200" lvl="1" indent="0">
              <a:buNone/>
            </a:pPr>
            <a:endParaRPr lang="it-IT" sz="1600" dirty="0" smtClean="0"/>
          </a:p>
          <a:p>
            <a:pPr marL="0" indent="0">
              <a:buNone/>
            </a:pPr>
            <a:r>
              <a:rPr lang="it-IT" sz="1600" b="1" dirty="0" err="1" smtClean="0"/>
              <a:t>Disconnector</a:t>
            </a:r>
            <a:r>
              <a:rPr lang="it-IT" sz="1600" b="1" dirty="0" smtClean="0"/>
              <a:t> and </a:t>
            </a:r>
            <a:r>
              <a:rPr lang="it-IT" sz="1600" b="1" dirty="0" err="1" smtClean="0"/>
              <a:t>earthing</a:t>
            </a:r>
            <a:r>
              <a:rPr lang="it-IT" sz="1600" b="1" dirty="0" smtClean="0"/>
              <a:t> </a:t>
            </a:r>
            <a:r>
              <a:rPr lang="it-IT" sz="1600" b="1" dirty="0" err="1" smtClean="0"/>
              <a:t>switch</a:t>
            </a:r>
            <a:r>
              <a:rPr lang="it-IT" sz="1600" b="1" dirty="0" smtClean="0"/>
              <a:t> </a:t>
            </a:r>
            <a:r>
              <a:rPr lang="it-IT" sz="1600" b="1" dirty="0" err="1" smtClean="0"/>
              <a:t>actuator</a:t>
            </a:r>
            <a:endParaRPr lang="it-IT" sz="1600" b="1" dirty="0" smtClean="0"/>
          </a:p>
          <a:p>
            <a:pPr lvl="1"/>
            <a:r>
              <a:rPr lang="it-IT" sz="1600" dirty="0" smtClean="0"/>
              <a:t>Single </a:t>
            </a:r>
            <a:r>
              <a:rPr lang="it-IT" sz="1600" dirty="0" err="1" smtClean="0"/>
              <a:t>spring</a:t>
            </a:r>
            <a:r>
              <a:rPr lang="it-IT" sz="1600" dirty="0" smtClean="0"/>
              <a:t> </a:t>
            </a:r>
            <a:r>
              <a:rPr lang="it-IT" sz="1600" dirty="0" err="1" smtClean="0"/>
              <a:t>mechanical</a:t>
            </a:r>
            <a:r>
              <a:rPr lang="it-IT" sz="1600" dirty="0" smtClean="0"/>
              <a:t> </a:t>
            </a:r>
            <a:r>
              <a:rPr lang="it-IT" sz="1600" dirty="0" err="1" smtClean="0"/>
              <a:t>actuator</a:t>
            </a:r>
            <a:endParaRPr lang="it-IT" sz="1600" dirty="0" smtClean="0"/>
          </a:p>
          <a:p>
            <a:pPr lvl="1"/>
            <a:r>
              <a:rPr lang="it-IT" sz="1600" dirty="0" smtClean="0"/>
              <a:t>Actuation </a:t>
            </a:r>
            <a:r>
              <a:rPr lang="it-IT" sz="1600" dirty="0" err="1" smtClean="0"/>
              <a:t>speed</a:t>
            </a:r>
            <a:r>
              <a:rPr lang="it-IT" sz="1600" dirty="0" smtClean="0"/>
              <a:t> </a:t>
            </a:r>
            <a:r>
              <a:rPr lang="it-IT" sz="1600" dirty="0" err="1" smtClean="0"/>
              <a:t>independent</a:t>
            </a:r>
            <a:r>
              <a:rPr lang="it-IT" sz="1600" dirty="0" smtClean="0"/>
              <a:t> from the operator</a:t>
            </a:r>
          </a:p>
          <a:p>
            <a:pPr lvl="1"/>
            <a:r>
              <a:rPr lang="it-IT" sz="1600" dirty="0"/>
              <a:t>S</a:t>
            </a:r>
            <a:r>
              <a:rPr lang="it-IT" sz="1600" dirty="0" smtClean="0"/>
              <a:t>eparate </a:t>
            </a:r>
            <a:r>
              <a:rPr lang="it-IT" sz="1600" dirty="0" err="1" smtClean="0"/>
              <a:t>operating</a:t>
            </a:r>
            <a:r>
              <a:rPr lang="it-IT" sz="1600" dirty="0" smtClean="0"/>
              <a:t> </a:t>
            </a:r>
            <a:r>
              <a:rPr lang="it-IT" sz="1600" dirty="0" err="1" smtClean="0"/>
              <a:t>seats</a:t>
            </a:r>
            <a:r>
              <a:rPr lang="it-IT" sz="1600" dirty="0" smtClean="0"/>
              <a:t> for line and </a:t>
            </a:r>
            <a:r>
              <a:rPr lang="it-IT" sz="1600" dirty="0" err="1" smtClean="0"/>
              <a:t>earth</a:t>
            </a:r>
            <a:r>
              <a:rPr lang="it-IT" sz="1600" dirty="0" smtClean="0"/>
              <a:t> </a:t>
            </a:r>
            <a:r>
              <a:rPr lang="it-IT" sz="1600" dirty="0" err="1" smtClean="0"/>
              <a:t>operations</a:t>
            </a:r>
            <a:endParaRPr lang="it-IT" sz="1600" dirty="0" smtClean="0"/>
          </a:p>
        </p:txBody>
      </p:sp>
      <p:sp>
        <p:nvSpPr>
          <p:cNvPr id="10" name="Subtitle 9"/>
          <p:cNvSpPr>
            <a:spLocks noGrp="1"/>
          </p:cNvSpPr>
          <p:nvPr>
            <p:ph type="subTitle" idx="1"/>
          </p:nvPr>
        </p:nvSpPr>
        <p:spPr/>
        <p:txBody>
          <a:bodyPr/>
          <a:lstStyle/>
          <a:p>
            <a:r>
              <a:rPr lang="it-IT" dirty="0" err="1" smtClean="0"/>
              <a:t>Reliable</a:t>
            </a:r>
            <a:r>
              <a:rPr lang="it-IT" dirty="0" smtClean="0"/>
              <a:t> </a:t>
            </a:r>
            <a:r>
              <a:rPr lang="it-IT" dirty="0" err="1" smtClean="0"/>
              <a:t>actuators</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4</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sp>
        <p:nvSpPr>
          <p:cNvPr id="5" name="Right Brace 4"/>
          <p:cNvSpPr/>
          <p:nvPr/>
        </p:nvSpPr>
        <p:spPr>
          <a:xfrm>
            <a:off x="2847144" y="1592263"/>
            <a:ext cx="140680" cy="169272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2858864" y="3501008"/>
            <a:ext cx="128960" cy="1512168"/>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471" r="4711"/>
          <a:stretch/>
        </p:blipFill>
        <p:spPr>
          <a:xfrm>
            <a:off x="139075" y="1268760"/>
            <a:ext cx="2657339" cy="4032448"/>
          </a:xfrm>
          <a:prstGeom prst="rect">
            <a:avLst/>
          </a:prstGeom>
        </p:spPr>
      </p:pic>
    </p:spTree>
    <p:extLst>
      <p:ext uri="{BB962C8B-B14F-4D97-AF65-F5344CB8AC3E}">
        <p14:creationId xmlns:p14="http://schemas.microsoft.com/office/powerpoint/2010/main" val="1779221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dirty="0"/>
              <a:t>HySec</a:t>
            </a:r>
            <a:endParaRPr lang="en-US" dirty="0"/>
          </a:p>
        </p:txBody>
      </p:sp>
      <p:sp>
        <p:nvSpPr>
          <p:cNvPr id="12" name="Content Placeholder 11"/>
          <p:cNvSpPr>
            <a:spLocks noGrp="1"/>
          </p:cNvSpPr>
          <p:nvPr>
            <p:ph sz="half" idx="2"/>
          </p:nvPr>
        </p:nvSpPr>
        <p:spPr>
          <a:xfrm>
            <a:off x="4499992" y="1603376"/>
            <a:ext cx="3816424" cy="4633912"/>
          </a:xfrm>
        </p:spPr>
        <p:txBody>
          <a:bodyPr>
            <a:normAutofit/>
          </a:bodyPr>
          <a:lstStyle/>
          <a:p>
            <a:r>
              <a:rPr lang="en-US" sz="1600" b="1" dirty="0" smtClean="0"/>
              <a:t>Circuit breaker - Line </a:t>
            </a:r>
            <a:r>
              <a:rPr lang="en-US" sz="1600" b="1" dirty="0" err="1" smtClean="0"/>
              <a:t>disconnector</a:t>
            </a:r>
            <a:endParaRPr lang="en-US" sz="1600" b="1" dirty="0" smtClean="0"/>
          </a:p>
          <a:p>
            <a:pPr lvl="1"/>
            <a:r>
              <a:rPr lang="it-IT" sz="1400" dirty="0" err="1" smtClean="0"/>
              <a:t>It</a:t>
            </a:r>
            <a:r>
              <a:rPr lang="it-IT" sz="1400" dirty="0" smtClean="0"/>
              <a:t> </a:t>
            </a:r>
            <a:r>
              <a:rPr lang="it-IT" sz="1400" dirty="0" err="1" smtClean="0"/>
              <a:t>is</a:t>
            </a:r>
            <a:r>
              <a:rPr lang="it-IT" sz="1400" dirty="0" smtClean="0"/>
              <a:t> </a:t>
            </a:r>
            <a:r>
              <a:rPr lang="it-IT" sz="1400" dirty="0" err="1" smtClean="0"/>
              <a:t>possible</a:t>
            </a:r>
            <a:r>
              <a:rPr lang="it-IT" sz="1400" dirty="0" smtClean="0"/>
              <a:t> to </a:t>
            </a:r>
            <a:r>
              <a:rPr lang="it-IT" sz="1400" dirty="0" err="1" smtClean="0"/>
              <a:t>close</a:t>
            </a:r>
            <a:r>
              <a:rPr lang="it-IT" sz="1400" dirty="0" smtClean="0"/>
              <a:t> the </a:t>
            </a:r>
            <a:r>
              <a:rPr lang="it-IT" sz="1400" dirty="0" err="1" smtClean="0"/>
              <a:t>breaker</a:t>
            </a:r>
            <a:r>
              <a:rPr lang="it-IT" sz="1400" dirty="0" smtClean="0"/>
              <a:t> </a:t>
            </a:r>
            <a:r>
              <a:rPr lang="it-IT" sz="1400" dirty="0" err="1" smtClean="0"/>
              <a:t>only</a:t>
            </a:r>
            <a:r>
              <a:rPr lang="it-IT" sz="1400" dirty="0" smtClean="0"/>
              <a:t> </a:t>
            </a:r>
            <a:r>
              <a:rPr lang="it-IT" sz="1400" dirty="0" err="1" smtClean="0"/>
              <a:t>if</a:t>
            </a:r>
            <a:r>
              <a:rPr lang="it-IT" sz="1400" dirty="0" smtClean="0"/>
              <a:t> the </a:t>
            </a:r>
            <a:r>
              <a:rPr lang="it-IT" sz="1400" dirty="0" err="1" smtClean="0"/>
              <a:t>disconnector</a:t>
            </a:r>
            <a:r>
              <a:rPr lang="it-IT" sz="1400" dirty="0" smtClean="0"/>
              <a:t> </a:t>
            </a:r>
            <a:r>
              <a:rPr lang="it-IT" sz="1400" dirty="0" err="1" smtClean="0"/>
              <a:t>is</a:t>
            </a:r>
            <a:r>
              <a:rPr lang="it-IT" sz="1400" dirty="0" smtClean="0"/>
              <a:t> </a:t>
            </a:r>
            <a:r>
              <a:rPr lang="it-IT" sz="1400" dirty="0" err="1" smtClean="0"/>
              <a:t>closed</a:t>
            </a:r>
            <a:r>
              <a:rPr lang="it-IT" sz="1400" dirty="0" smtClean="0"/>
              <a:t> (1-2)</a:t>
            </a:r>
          </a:p>
          <a:p>
            <a:pPr lvl="1"/>
            <a:r>
              <a:rPr lang="it-IT" sz="1400" dirty="0" err="1" smtClean="0"/>
              <a:t>It</a:t>
            </a:r>
            <a:r>
              <a:rPr lang="it-IT" sz="1400" dirty="0" smtClean="0"/>
              <a:t> </a:t>
            </a:r>
            <a:r>
              <a:rPr lang="it-IT" sz="1400" dirty="0" err="1" smtClean="0"/>
              <a:t>is</a:t>
            </a:r>
            <a:r>
              <a:rPr lang="it-IT" sz="1400" dirty="0" smtClean="0"/>
              <a:t> </a:t>
            </a:r>
            <a:r>
              <a:rPr lang="it-IT" sz="1400" dirty="0" err="1" smtClean="0"/>
              <a:t>possible</a:t>
            </a:r>
            <a:r>
              <a:rPr lang="it-IT" sz="1400" dirty="0" smtClean="0"/>
              <a:t> to open the </a:t>
            </a:r>
            <a:r>
              <a:rPr lang="it-IT" sz="1400" dirty="0" err="1" smtClean="0"/>
              <a:t>disconnector</a:t>
            </a:r>
            <a:r>
              <a:rPr lang="it-IT" sz="1400" dirty="0" smtClean="0"/>
              <a:t> </a:t>
            </a:r>
            <a:r>
              <a:rPr lang="it-IT" sz="1400" dirty="0" err="1" smtClean="0"/>
              <a:t>only</a:t>
            </a:r>
            <a:r>
              <a:rPr lang="it-IT" sz="1400" dirty="0" smtClean="0"/>
              <a:t> </a:t>
            </a:r>
            <a:r>
              <a:rPr lang="it-IT" sz="1400" dirty="0" err="1" smtClean="0"/>
              <a:t>if</a:t>
            </a:r>
            <a:r>
              <a:rPr lang="it-IT" sz="1400" dirty="0" smtClean="0"/>
              <a:t> the </a:t>
            </a:r>
            <a:r>
              <a:rPr lang="it-IT" sz="1400" dirty="0" err="1" smtClean="0"/>
              <a:t>breaker</a:t>
            </a:r>
            <a:r>
              <a:rPr lang="it-IT" sz="1400" dirty="0" smtClean="0"/>
              <a:t> </a:t>
            </a:r>
            <a:r>
              <a:rPr lang="it-IT" sz="1400" dirty="0" err="1" smtClean="0"/>
              <a:t>is</a:t>
            </a:r>
            <a:r>
              <a:rPr lang="it-IT" sz="1400" dirty="0" smtClean="0"/>
              <a:t> open (2-3)</a:t>
            </a:r>
          </a:p>
          <a:p>
            <a:pPr marL="457200" lvl="1" indent="0">
              <a:buNone/>
            </a:pPr>
            <a:endParaRPr lang="en-US" sz="1400" dirty="0" smtClean="0"/>
          </a:p>
          <a:p>
            <a:r>
              <a:rPr lang="en-US" sz="1600" b="1" dirty="0" smtClean="0"/>
              <a:t>Line </a:t>
            </a:r>
            <a:r>
              <a:rPr lang="en-US" sz="1600" b="1" dirty="0" err="1" smtClean="0"/>
              <a:t>disconnector</a:t>
            </a:r>
            <a:r>
              <a:rPr lang="en-US" sz="1600" b="1" dirty="0" smtClean="0"/>
              <a:t> - </a:t>
            </a:r>
            <a:r>
              <a:rPr lang="en-US" sz="1600" b="1" dirty="0" err="1"/>
              <a:t>E</a:t>
            </a:r>
            <a:r>
              <a:rPr lang="en-US" sz="1600" b="1" dirty="0" err="1" smtClean="0"/>
              <a:t>arthing</a:t>
            </a:r>
            <a:r>
              <a:rPr lang="en-US" sz="1600" b="1" dirty="0" smtClean="0"/>
              <a:t> switch</a:t>
            </a:r>
          </a:p>
          <a:p>
            <a:pPr lvl="1"/>
            <a:r>
              <a:rPr lang="it-IT" sz="1400" dirty="0" err="1" smtClean="0"/>
              <a:t>It</a:t>
            </a:r>
            <a:r>
              <a:rPr lang="it-IT" sz="1400" dirty="0" smtClean="0"/>
              <a:t> </a:t>
            </a:r>
            <a:r>
              <a:rPr lang="it-IT" sz="1400" dirty="0" err="1" smtClean="0"/>
              <a:t>is</a:t>
            </a:r>
            <a:r>
              <a:rPr lang="it-IT" sz="1400" dirty="0" smtClean="0"/>
              <a:t> </a:t>
            </a:r>
            <a:r>
              <a:rPr lang="it-IT" sz="1400" dirty="0" err="1" smtClean="0"/>
              <a:t>possible</a:t>
            </a:r>
            <a:r>
              <a:rPr lang="it-IT" sz="1400" dirty="0" smtClean="0"/>
              <a:t> to </a:t>
            </a:r>
            <a:r>
              <a:rPr lang="it-IT" sz="1400" dirty="0" err="1" smtClean="0"/>
              <a:t>close</a:t>
            </a:r>
            <a:r>
              <a:rPr lang="it-IT" sz="1400" dirty="0" smtClean="0"/>
              <a:t> the </a:t>
            </a:r>
            <a:r>
              <a:rPr lang="it-IT" sz="1400" dirty="0" err="1" smtClean="0"/>
              <a:t>earthing</a:t>
            </a:r>
            <a:r>
              <a:rPr lang="it-IT" sz="1400" dirty="0" smtClean="0"/>
              <a:t> </a:t>
            </a:r>
            <a:r>
              <a:rPr lang="it-IT" sz="1400" dirty="0" err="1" smtClean="0"/>
              <a:t>switch</a:t>
            </a:r>
            <a:r>
              <a:rPr lang="it-IT" sz="1400" dirty="0" smtClean="0"/>
              <a:t> </a:t>
            </a:r>
            <a:r>
              <a:rPr lang="it-IT" sz="1400" dirty="0" err="1" smtClean="0"/>
              <a:t>only</a:t>
            </a:r>
            <a:r>
              <a:rPr lang="it-IT" sz="1400" dirty="0" smtClean="0"/>
              <a:t> </a:t>
            </a:r>
            <a:r>
              <a:rPr lang="it-IT" sz="1400" dirty="0" err="1" smtClean="0"/>
              <a:t>if</a:t>
            </a:r>
            <a:r>
              <a:rPr lang="it-IT" sz="1400" dirty="0" smtClean="0"/>
              <a:t> the </a:t>
            </a:r>
            <a:r>
              <a:rPr lang="it-IT" sz="1400" dirty="0" err="1" smtClean="0"/>
              <a:t>disconnector</a:t>
            </a:r>
            <a:r>
              <a:rPr lang="it-IT" sz="1400" dirty="0" smtClean="0"/>
              <a:t> </a:t>
            </a:r>
            <a:r>
              <a:rPr lang="it-IT" sz="1400" dirty="0" err="1" smtClean="0"/>
              <a:t>is</a:t>
            </a:r>
            <a:r>
              <a:rPr lang="it-IT" sz="1400" dirty="0" smtClean="0"/>
              <a:t> open (3-4)</a:t>
            </a:r>
          </a:p>
          <a:p>
            <a:pPr marL="457200" lvl="1" indent="0">
              <a:buNone/>
            </a:pPr>
            <a:endParaRPr lang="en-US" sz="1400" dirty="0" smtClean="0"/>
          </a:p>
          <a:p>
            <a:r>
              <a:rPr lang="en-US" sz="1600" b="1" dirty="0" err="1" smtClean="0"/>
              <a:t>Earthing</a:t>
            </a:r>
            <a:r>
              <a:rPr lang="en-US" sz="1600" b="1" dirty="0" smtClean="0"/>
              <a:t> switch – Panel door</a:t>
            </a:r>
          </a:p>
          <a:p>
            <a:pPr lvl="1"/>
            <a:r>
              <a:rPr lang="it-IT" sz="1400" dirty="0" err="1" smtClean="0"/>
              <a:t>It</a:t>
            </a:r>
            <a:r>
              <a:rPr lang="it-IT" sz="1400" dirty="0" smtClean="0"/>
              <a:t> </a:t>
            </a:r>
            <a:r>
              <a:rPr lang="it-IT" sz="1400" dirty="0" err="1" smtClean="0"/>
              <a:t>is</a:t>
            </a:r>
            <a:r>
              <a:rPr lang="it-IT" sz="1400" dirty="0" smtClean="0"/>
              <a:t> </a:t>
            </a:r>
            <a:r>
              <a:rPr lang="it-IT" sz="1400" dirty="0" err="1" smtClean="0"/>
              <a:t>possible</a:t>
            </a:r>
            <a:r>
              <a:rPr lang="it-IT" sz="1400" dirty="0" smtClean="0"/>
              <a:t> to open the door </a:t>
            </a:r>
            <a:r>
              <a:rPr lang="it-IT" sz="1400" dirty="0" err="1" smtClean="0"/>
              <a:t>only</a:t>
            </a:r>
            <a:r>
              <a:rPr lang="it-IT" sz="1400" dirty="0" smtClean="0"/>
              <a:t> </a:t>
            </a:r>
            <a:r>
              <a:rPr lang="it-IT" sz="1400" dirty="0" err="1" smtClean="0"/>
              <a:t>if</a:t>
            </a:r>
            <a:r>
              <a:rPr lang="it-IT" sz="1400" dirty="0" smtClean="0"/>
              <a:t> the </a:t>
            </a:r>
            <a:r>
              <a:rPr lang="it-IT" sz="1400" dirty="0" err="1" smtClean="0"/>
              <a:t>earthing</a:t>
            </a:r>
            <a:r>
              <a:rPr lang="it-IT" sz="1400" dirty="0" smtClean="0"/>
              <a:t> </a:t>
            </a:r>
            <a:r>
              <a:rPr lang="it-IT" sz="1400" dirty="0" err="1" smtClean="0"/>
              <a:t>switch</a:t>
            </a:r>
            <a:r>
              <a:rPr lang="it-IT" sz="1400" dirty="0" smtClean="0"/>
              <a:t> </a:t>
            </a:r>
            <a:r>
              <a:rPr lang="it-IT" sz="1400" dirty="0" err="1" smtClean="0"/>
              <a:t>is</a:t>
            </a:r>
            <a:r>
              <a:rPr lang="it-IT" sz="1400" dirty="0" smtClean="0"/>
              <a:t> </a:t>
            </a:r>
            <a:r>
              <a:rPr lang="it-IT" sz="1400" dirty="0" err="1" smtClean="0"/>
              <a:t>closed</a:t>
            </a:r>
            <a:endParaRPr lang="en-US" sz="1400" dirty="0" smtClean="0"/>
          </a:p>
          <a:p>
            <a:endParaRPr lang="en-US" dirty="0"/>
          </a:p>
        </p:txBody>
      </p:sp>
      <p:sp>
        <p:nvSpPr>
          <p:cNvPr id="11" name="Subtitle 10"/>
          <p:cNvSpPr>
            <a:spLocks noGrp="1"/>
          </p:cNvSpPr>
          <p:nvPr>
            <p:ph type="subTitle" idx="1"/>
          </p:nvPr>
        </p:nvSpPr>
        <p:spPr/>
        <p:txBody>
          <a:bodyPr/>
          <a:lstStyle/>
          <a:p>
            <a:r>
              <a:rPr lang="it-IT" dirty="0" smtClean="0"/>
              <a:t>Mechanical </a:t>
            </a:r>
            <a:r>
              <a:rPr lang="it-IT" dirty="0" err="1" smtClean="0"/>
              <a:t>interlocks</a:t>
            </a:r>
            <a:r>
              <a:rPr lang="it-IT" dirty="0" smtClean="0"/>
              <a:t> for </a:t>
            </a:r>
            <a:r>
              <a:rPr lang="it-IT" dirty="0" err="1" smtClean="0"/>
              <a:t>safety</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5</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sp>
        <p:nvSpPr>
          <p:cNvPr id="3" name="Rectangle 2"/>
          <p:cNvSpPr/>
          <p:nvPr/>
        </p:nvSpPr>
        <p:spPr>
          <a:xfrm>
            <a:off x="535262" y="1556792"/>
            <a:ext cx="436338" cy="338554"/>
          </a:xfrm>
          <a:prstGeom prst="rect">
            <a:avLst/>
          </a:prstGeom>
        </p:spPr>
        <p:txBody>
          <a:bodyPr wrap="none">
            <a:spAutoFit/>
          </a:bodyPr>
          <a:lstStyle/>
          <a:p>
            <a:r>
              <a:rPr lang="it-IT" sz="1600" dirty="0" smtClean="0"/>
              <a:t>(1)</a:t>
            </a:r>
            <a:endParaRPr lang="en-US" sz="1600" dirty="0"/>
          </a:p>
        </p:txBody>
      </p:sp>
      <p:sp>
        <p:nvSpPr>
          <p:cNvPr id="14" name="Rectangle 13"/>
          <p:cNvSpPr/>
          <p:nvPr/>
        </p:nvSpPr>
        <p:spPr>
          <a:xfrm>
            <a:off x="1524870" y="1556792"/>
            <a:ext cx="436338" cy="338554"/>
          </a:xfrm>
          <a:prstGeom prst="rect">
            <a:avLst/>
          </a:prstGeom>
        </p:spPr>
        <p:txBody>
          <a:bodyPr wrap="square">
            <a:spAutoFit/>
          </a:bodyPr>
          <a:lstStyle/>
          <a:p>
            <a:r>
              <a:rPr lang="it-IT" sz="1600" dirty="0" smtClean="0"/>
              <a:t>(2)</a:t>
            </a:r>
            <a:endParaRPr lang="en-US" sz="1600" dirty="0"/>
          </a:p>
        </p:txBody>
      </p:sp>
      <p:sp>
        <p:nvSpPr>
          <p:cNvPr id="15" name="Rectangle 14"/>
          <p:cNvSpPr/>
          <p:nvPr/>
        </p:nvSpPr>
        <p:spPr>
          <a:xfrm>
            <a:off x="2495476" y="1556792"/>
            <a:ext cx="436338" cy="338554"/>
          </a:xfrm>
          <a:prstGeom prst="rect">
            <a:avLst/>
          </a:prstGeom>
        </p:spPr>
        <p:txBody>
          <a:bodyPr wrap="square">
            <a:spAutoFit/>
          </a:bodyPr>
          <a:lstStyle/>
          <a:p>
            <a:r>
              <a:rPr lang="it-IT" sz="1600" dirty="0" smtClean="0"/>
              <a:t>(3)</a:t>
            </a:r>
            <a:endParaRPr lang="en-US" sz="1600" dirty="0"/>
          </a:p>
        </p:txBody>
      </p:sp>
      <p:sp>
        <p:nvSpPr>
          <p:cNvPr id="17" name="Rectangle 16"/>
          <p:cNvSpPr/>
          <p:nvPr/>
        </p:nvSpPr>
        <p:spPr>
          <a:xfrm>
            <a:off x="3491880" y="1556792"/>
            <a:ext cx="436338" cy="338554"/>
          </a:xfrm>
          <a:prstGeom prst="rect">
            <a:avLst/>
          </a:prstGeom>
        </p:spPr>
        <p:txBody>
          <a:bodyPr wrap="square">
            <a:spAutoFit/>
          </a:bodyPr>
          <a:lstStyle/>
          <a:p>
            <a:r>
              <a:rPr lang="it-IT" sz="1600" dirty="0" smtClean="0"/>
              <a:t>(4)</a:t>
            </a:r>
            <a:endParaRPr lang="en-US" sz="1600" dirty="0"/>
          </a:p>
        </p:txBody>
      </p:sp>
      <p:pic>
        <p:nvPicPr>
          <p:cNvPr id="2" name="Picture 1"/>
          <p:cNvPicPr>
            <a:picLocks noChangeAspect="1"/>
          </p:cNvPicPr>
          <p:nvPr/>
        </p:nvPicPr>
        <p:blipFill>
          <a:blip r:embed="rId3"/>
          <a:stretch>
            <a:fillRect/>
          </a:stretch>
        </p:blipFill>
        <p:spPr>
          <a:xfrm>
            <a:off x="323527" y="1968641"/>
            <a:ext cx="3780803" cy="1661519"/>
          </a:xfrm>
          <a:prstGeom prst="rect">
            <a:avLst/>
          </a:prstGeom>
        </p:spPr>
      </p:pic>
      <p:pic>
        <p:nvPicPr>
          <p:cNvPr id="4" name="Picture 3"/>
          <p:cNvPicPr>
            <a:picLocks noChangeAspect="1"/>
          </p:cNvPicPr>
          <p:nvPr/>
        </p:nvPicPr>
        <p:blipFill>
          <a:blip r:embed="rId4"/>
          <a:stretch>
            <a:fillRect/>
          </a:stretch>
        </p:blipFill>
        <p:spPr>
          <a:xfrm>
            <a:off x="485775" y="3933825"/>
            <a:ext cx="3713078" cy="2159471"/>
          </a:xfrm>
          <a:prstGeom prst="rect">
            <a:avLst/>
          </a:prstGeom>
        </p:spPr>
      </p:pic>
      <p:sp>
        <p:nvSpPr>
          <p:cNvPr id="5" name="Rectangle 4"/>
          <p:cNvSpPr/>
          <p:nvPr/>
        </p:nvSpPr>
        <p:spPr>
          <a:xfrm>
            <a:off x="-71998" y="6001543"/>
            <a:ext cx="1596868" cy="307777"/>
          </a:xfrm>
          <a:prstGeom prst="rect">
            <a:avLst/>
          </a:prstGeom>
        </p:spPr>
        <p:txBody>
          <a:bodyPr wrap="square">
            <a:spAutoFit/>
          </a:bodyPr>
          <a:lstStyle/>
          <a:p>
            <a:pPr lvl="1"/>
            <a:r>
              <a:rPr lang="it-IT" sz="1400" dirty="0" err="1" smtClean="0"/>
              <a:t>Closed</a:t>
            </a:r>
            <a:endParaRPr lang="en-US" sz="1400" dirty="0"/>
          </a:p>
        </p:txBody>
      </p:sp>
      <p:sp>
        <p:nvSpPr>
          <p:cNvPr id="18" name="Rectangle 17"/>
          <p:cNvSpPr/>
          <p:nvPr/>
        </p:nvSpPr>
        <p:spPr>
          <a:xfrm>
            <a:off x="958908" y="6000054"/>
            <a:ext cx="1596868" cy="307777"/>
          </a:xfrm>
          <a:prstGeom prst="rect">
            <a:avLst/>
          </a:prstGeom>
        </p:spPr>
        <p:txBody>
          <a:bodyPr wrap="square">
            <a:spAutoFit/>
          </a:bodyPr>
          <a:lstStyle/>
          <a:p>
            <a:pPr lvl="1"/>
            <a:r>
              <a:rPr lang="it-IT" sz="1400" dirty="0" smtClean="0"/>
              <a:t>Open</a:t>
            </a:r>
            <a:endParaRPr lang="en-US" sz="1400" dirty="0"/>
          </a:p>
        </p:txBody>
      </p:sp>
      <p:sp>
        <p:nvSpPr>
          <p:cNvPr id="19" name="Rectangle 18"/>
          <p:cNvSpPr/>
          <p:nvPr/>
        </p:nvSpPr>
        <p:spPr>
          <a:xfrm>
            <a:off x="1835696" y="6001543"/>
            <a:ext cx="1596868" cy="307777"/>
          </a:xfrm>
          <a:prstGeom prst="rect">
            <a:avLst/>
          </a:prstGeom>
        </p:spPr>
        <p:txBody>
          <a:bodyPr wrap="square">
            <a:spAutoFit/>
          </a:bodyPr>
          <a:lstStyle/>
          <a:p>
            <a:pPr lvl="1"/>
            <a:r>
              <a:rPr lang="it-IT" sz="1400" dirty="0" err="1" smtClean="0"/>
              <a:t>Isolated</a:t>
            </a:r>
            <a:endParaRPr lang="en-US" sz="1400" dirty="0"/>
          </a:p>
        </p:txBody>
      </p:sp>
      <p:sp>
        <p:nvSpPr>
          <p:cNvPr id="20" name="Rectangle 19"/>
          <p:cNvSpPr/>
          <p:nvPr/>
        </p:nvSpPr>
        <p:spPr>
          <a:xfrm>
            <a:off x="2843808" y="6004988"/>
            <a:ext cx="1596868" cy="307777"/>
          </a:xfrm>
          <a:prstGeom prst="rect">
            <a:avLst/>
          </a:prstGeom>
        </p:spPr>
        <p:txBody>
          <a:bodyPr wrap="square">
            <a:spAutoFit/>
          </a:bodyPr>
          <a:lstStyle/>
          <a:p>
            <a:pPr lvl="1"/>
            <a:r>
              <a:rPr lang="it-IT" sz="1400" dirty="0" err="1" smtClean="0"/>
              <a:t>Earthed</a:t>
            </a:r>
            <a:endParaRPr lang="en-US" sz="1400" dirty="0"/>
          </a:p>
        </p:txBody>
      </p:sp>
    </p:spTree>
    <p:extLst>
      <p:ext uri="{BB962C8B-B14F-4D97-AF65-F5344CB8AC3E}">
        <p14:creationId xmlns:p14="http://schemas.microsoft.com/office/powerpoint/2010/main" val="2796893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dirty="0"/>
              <a:t>HySec</a:t>
            </a:r>
            <a:endParaRPr lang="en-US" dirty="0"/>
          </a:p>
        </p:txBody>
      </p:sp>
      <p:sp>
        <p:nvSpPr>
          <p:cNvPr id="10" name="Subtitle 9"/>
          <p:cNvSpPr>
            <a:spLocks noGrp="1"/>
          </p:cNvSpPr>
          <p:nvPr>
            <p:ph type="subTitle" idx="1"/>
          </p:nvPr>
        </p:nvSpPr>
        <p:spPr/>
        <p:txBody>
          <a:bodyPr/>
          <a:lstStyle/>
          <a:p>
            <a:r>
              <a:rPr lang="it-IT" dirty="0" smtClean="0"/>
              <a:t>Wide </a:t>
            </a:r>
            <a:r>
              <a:rPr lang="it-IT" dirty="0" err="1" smtClean="0"/>
              <a:t>range</a:t>
            </a:r>
            <a:r>
              <a:rPr lang="it-IT" dirty="0" smtClean="0"/>
              <a:t> of </a:t>
            </a:r>
            <a:r>
              <a:rPr lang="it-IT" dirty="0" err="1" smtClean="0"/>
              <a:t>accessories</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6</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graphicFrame>
        <p:nvGraphicFramePr>
          <p:cNvPr id="13" name="Diagram 12"/>
          <p:cNvGraphicFramePr/>
          <p:nvPr>
            <p:extLst/>
          </p:nvPr>
        </p:nvGraphicFramePr>
        <p:xfrm>
          <a:off x="1331913" y="1341438"/>
          <a:ext cx="6316488" cy="4895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808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dirty="0"/>
              <a:t>HySec</a:t>
            </a:r>
            <a:endParaRPr lang="en-US" dirty="0"/>
          </a:p>
        </p:txBody>
      </p:sp>
      <p:sp>
        <p:nvSpPr>
          <p:cNvPr id="10" name="Subtitle 9"/>
          <p:cNvSpPr>
            <a:spLocks noGrp="1"/>
          </p:cNvSpPr>
          <p:nvPr>
            <p:ph type="subTitle" idx="1"/>
          </p:nvPr>
        </p:nvSpPr>
        <p:spPr/>
        <p:txBody>
          <a:bodyPr/>
          <a:lstStyle/>
          <a:p>
            <a:r>
              <a:rPr lang="it-IT" dirty="0" err="1" smtClean="0"/>
              <a:t>Safety</a:t>
            </a:r>
            <a:r>
              <a:rPr lang="it-IT" dirty="0" smtClean="0"/>
              <a:t>, </a:t>
            </a:r>
            <a:r>
              <a:rPr lang="it-IT" dirty="0" err="1" smtClean="0"/>
              <a:t>Compactness</a:t>
            </a:r>
            <a:r>
              <a:rPr lang="it-IT" dirty="0" smtClean="0"/>
              <a:t>, </a:t>
            </a:r>
            <a:r>
              <a:rPr lang="it-IT" dirty="0" err="1" smtClean="0"/>
              <a:t>Simplicity</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7</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graphicFrame>
        <p:nvGraphicFramePr>
          <p:cNvPr id="11" name="Diagram 10"/>
          <p:cNvGraphicFramePr/>
          <p:nvPr>
            <p:extLst/>
          </p:nvPr>
        </p:nvGraphicFramePr>
        <p:xfrm>
          <a:off x="1351856" y="1341438"/>
          <a:ext cx="6316488" cy="4895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946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919" y="1341438"/>
            <a:ext cx="2159967" cy="3084647"/>
          </a:xfrm>
          <a:prstGeom prst="rect">
            <a:avLst/>
          </a:prstGeom>
        </p:spPr>
      </p:pic>
      <p:sp>
        <p:nvSpPr>
          <p:cNvPr id="11" name="Content Placeholder 10"/>
          <p:cNvSpPr>
            <a:spLocks noGrp="1"/>
          </p:cNvSpPr>
          <p:nvPr>
            <p:ph idx="12"/>
          </p:nvPr>
        </p:nvSpPr>
        <p:spPr>
          <a:xfrm>
            <a:off x="4499992" y="1340768"/>
            <a:ext cx="3816424" cy="2593057"/>
          </a:xfrm>
        </p:spPr>
        <p:txBody>
          <a:bodyPr>
            <a:normAutofit/>
          </a:bodyPr>
          <a:lstStyle/>
          <a:p>
            <a:pPr marL="0" indent="0">
              <a:buNone/>
            </a:pPr>
            <a:r>
              <a:rPr lang="en-US" sz="1600" dirty="0" smtClean="0"/>
              <a:t>Apparatus integrating:</a:t>
            </a:r>
          </a:p>
          <a:p>
            <a:pPr marL="800100" lvl="1" indent="-342900">
              <a:buFont typeface="+mj-lt"/>
              <a:buAutoNum type="arabicPeriod"/>
            </a:pPr>
            <a:r>
              <a:rPr lang="en-US" sz="1600" dirty="0" smtClean="0"/>
              <a:t>Vacuum circuit breaker</a:t>
            </a:r>
          </a:p>
          <a:p>
            <a:pPr marL="800100" lvl="1" indent="-342900">
              <a:buFont typeface="+mj-lt"/>
              <a:buAutoNum type="arabicPeriod"/>
            </a:pPr>
            <a:r>
              <a:rPr lang="en-US" sz="1600" dirty="0" smtClean="0"/>
              <a:t>SF6 Line </a:t>
            </a:r>
            <a:r>
              <a:rPr lang="en-US" sz="1600" dirty="0" err="1" smtClean="0"/>
              <a:t>disconnector</a:t>
            </a:r>
            <a:endParaRPr lang="en-US" sz="1600" dirty="0" smtClean="0"/>
          </a:p>
          <a:p>
            <a:pPr marL="800100" lvl="1" indent="-342900">
              <a:buFont typeface="+mj-lt"/>
              <a:buAutoNum type="arabicPeriod"/>
            </a:pPr>
            <a:r>
              <a:rPr lang="en-US" sz="1600" dirty="0" smtClean="0"/>
              <a:t>SF6 </a:t>
            </a:r>
            <a:r>
              <a:rPr lang="en-US" sz="1600" dirty="0" err="1" smtClean="0"/>
              <a:t>Earthing</a:t>
            </a:r>
            <a:r>
              <a:rPr lang="en-US" sz="1600" dirty="0" smtClean="0"/>
              <a:t> switch </a:t>
            </a:r>
            <a:br>
              <a:rPr lang="en-US" sz="1600" dirty="0" smtClean="0"/>
            </a:br>
            <a:r>
              <a:rPr lang="en-US" sz="1600" dirty="0" smtClean="0"/>
              <a:t>on cable side</a:t>
            </a:r>
            <a:br>
              <a:rPr lang="en-US" sz="1600" dirty="0" smtClean="0"/>
            </a:br>
            <a:endParaRPr lang="en-US" sz="1600" dirty="0"/>
          </a:p>
          <a:p>
            <a:pPr marL="7938" indent="0">
              <a:buNone/>
            </a:pPr>
            <a:r>
              <a:rPr lang="it-IT" sz="1600" dirty="0" smtClean="0"/>
              <a:t>Command </a:t>
            </a:r>
            <a:r>
              <a:rPr lang="it-IT" sz="1600" dirty="0" err="1" smtClean="0"/>
              <a:t>able</a:t>
            </a:r>
            <a:r>
              <a:rPr lang="it-IT" sz="1600" dirty="0" smtClean="0"/>
              <a:t> to do fast </a:t>
            </a:r>
            <a:r>
              <a:rPr lang="it-IT" sz="1600" dirty="0" err="1" smtClean="0"/>
              <a:t>operation</a:t>
            </a:r>
            <a:r>
              <a:rPr lang="it-IT" sz="1600" dirty="0" smtClean="0"/>
              <a:t> cycle:</a:t>
            </a:r>
            <a:br>
              <a:rPr lang="it-IT" sz="1600" dirty="0" smtClean="0"/>
            </a:br>
            <a:r>
              <a:rPr lang="it-IT" sz="1600" dirty="0" smtClean="0"/>
              <a:t>O-0.3s-CO-15s-CO</a:t>
            </a:r>
            <a:endParaRPr lang="en-US" sz="1600" dirty="0" smtClean="0"/>
          </a:p>
        </p:txBody>
      </p:sp>
      <p:sp>
        <p:nvSpPr>
          <p:cNvPr id="2" name="Title 1"/>
          <p:cNvSpPr>
            <a:spLocks noGrp="1"/>
          </p:cNvSpPr>
          <p:nvPr>
            <p:ph type="title"/>
          </p:nvPr>
        </p:nvSpPr>
        <p:spPr/>
        <p:txBody>
          <a:bodyPr/>
          <a:lstStyle/>
          <a:p>
            <a:r>
              <a:rPr lang="it-IT" dirty="0" smtClean="0"/>
              <a:t>HySec</a:t>
            </a:r>
            <a:endParaRPr lang="en-US" dirty="0"/>
          </a:p>
        </p:txBody>
      </p:sp>
      <p:sp>
        <p:nvSpPr>
          <p:cNvPr id="12" name="Subtitle 11"/>
          <p:cNvSpPr>
            <a:spLocks noGrp="1"/>
          </p:cNvSpPr>
          <p:nvPr>
            <p:ph type="subTitle" idx="13"/>
          </p:nvPr>
        </p:nvSpPr>
        <p:spPr/>
        <p:txBody>
          <a:bodyPr/>
          <a:lstStyle/>
          <a:p>
            <a:r>
              <a:rPr lang="it-IT" dirty="0" smtClean="0"/>
              <a:t>Multi-</a:t>
            </a:r>
            <a:r>
              <a:rPr lang="it-IT" dirty="0" err="1" smtClean="0"/>
              <a:t>function</a:t>
            </a:r>
            <a:r>
              <a:rPr lang="it-IT" dirty="0" smtClean="0"/>
              <a:t> </a:t>
            </a:r>
            <a:r>
              <a:rPr lang="it-IT" dirty="0" err="1" smtClean="0"/>
              <a:t>apparatus</a:t>
            </a:r>
            <a:endParaRPr lang="en-US" dirty="0"/>
          </a:p>
        </p:txBody>
      </p:sp>
      <p:sp>
        <p:nvSpPr>
          <p:cNvPr id="6" name="Date Placeholder 5"/>
          <p:cNvSpPr>
            <a:spLocks noGrp="1"/>
          </p:cNvSpPr>
          <p:nvPr>
            <p:ph type="dt" sz="half" idx="14"/>
          </p:nvPr>
        </p:nvSpPr>
        <p:spPr/>
        <p:txBody>
          <a:bodyPr/>
          <a:lstStyle/>
          <a:p>
            <a:r>
              <a:rPr lang="en-US" smtClean="0"/>
              <a:t>Month DD, Year</a:t>
            </a:r>
            <a:endParaRPr lang="de-DE" dirty="0"/>
          </a:p>
        </p:txBody>
      </p:sp>
      <p:sp>
        <p:nvSpPr>
          <p:cNvPr id="7" name="Slide Number Placeholder 6"/>
          <p:cNvSpPr>
            <a:spLocks noGrp="1"/>
          </p:cNvSpPr>
          <p:nvPr>
            <p:ph type="sldNum" sz="quarter" idx="15"/>
          </p:nvPr>
        </p:nvSpPr>
        <p:spPr/>
        <p:txBody>
          <a:bodyPr/>
          <a:lstStyle/>
          <a:p>
            <a:r>
              <a:rPr lang="de-DE" smtClean="0"/>
              <a:t>| Slide </a:t>
            </a:r>
            <a:fld id="{CF363E95-653D-48D7-8EB0-A81FED805B5F}" type="slidenum">
              <a:rPr lang="de-DE" smtClean="0"/>
              <a:pPr/>
              <a:t>8</a:t>
            </a:fld>
            <a:endParaRPr lang="de-DE" dirty="0"/>
          </a:p>
        </p:txBody>
      </p:sp>
      <p:sp>
        <p:nvSpPr>
          <p:cNvPr id="8" name="Footer Placeholder 7"/>
          <p:cNvSpPr>
            <a:spLocks noGrp="1"/>
          </p:cNvSpPr>
          <p:nvPr>
            <p:ph type="ftr" sz="quarter" idx="16"/>
          </p:nvPr>
        </p:nvSpPr>
        <p:spPr/>
        <p:txBody>
          <a:bodyPr/>
          <a:lstStyle/>
          <a:p>
            <a:r>
              <a:rPr lang="en-US" smtClean="0"/>
              <a:t>© ABB Group</a:t>
            </a:r>
          </a:p>
          <a:p>
            <a:endParaRPr lang="en-US" dirty="0" smtClean="0"/>
          </a:p>
        </p:txBody>
      </p:sp>
      <p:graphicFrame>
        <p:nvGraphicFramePr>
          <p:cNvPr id="10" name="Table 9"/>
          <p:cNvGraphicFramePr>
            <a:graphicFrameLocks noGrp="1"/>
          </p:cNvGraphicFramePr>
          <p:nvPr>
            <p:extLst>
              <p:ext uri="{D42A27DB-BD31-4B8C-83A1-F6EECF244321}">
                <p14:modId xmlns:p14="http://schemas.microsoft.com/office/powerpoint/2010/main" val="3757244383"/>
              </p:ext>
            </p:extLst>
          </p:nvPr>
        </p:nvGraphicFramePr>
        <p:xfrm>
          <a:off x="1458602" y="4012817"/>
          <a:ext cx="6209023" cy="2236435"/>
        </p:xfrm>
        <a:graphic>
          <a:graphicData uri="http://schemas.openxmlformats.org/drawingml/2006/table">
            <a:tbl>
              <a:tblPr bandRow="1">
                <a:tableStyleId>{5C22544A-7EE6-4342-B048-85BDC9FD1C3A}</a:tableStyleId>
              </a:tblPr>
              <a:tblGrid>
                <a:gridCol w="2938803"/>
                <a:gridCol w="3270220"/>
              </a:tblGrid>
              <a:tr h="570262">
                <a:tc>
                  <a:txBody>
                    <a:bodyPr/>
                    <a:lstStyle/>
                    <a:p>
                      <a:r>
                        <a:rPr lang="it-IT" sz="1800" dirty="0" smtClean="0"/>
                        <a:t>Rated Voltage</a:t>
                      </a:r>
                      <a:endParaRPr lang="en-US" sz="1800" dirty="0"/>
                    </a:p>
                  </a:txBody>
                  <a:tcPr anchor="ctr"/>
                </a:tc>
                <a:tc>
                  <a:txBody>
                    <a:bodyPr/>
                    <a:lstStyle/>
                    <a:p>
                      <a:r>
                        <a:rPr lang="it-IT" sz="1600" dirty="0" smtClean="0"/>
                        <a:t>up</a:t>
                      </a:r>
                      <a:r>
                        <a:rPr lang="it-IT" sz="1600" baseline="0" dirty="0" smtClean="0"/>
                        <a:t> to </a:t>
                      </a:r>
                      <a:r>
                        <a:rPr lang="it-IT" sz="1600" b="1" baseline="0" dirty="0" smtClean="0"/>
                        <a:t>24 kV</a:t>
                      </a:r>
                      <a:endParaRPr lang="en-US" sz="1600" dirty="0"/>
                    </a:p>
                  </a:txBody>
                  <a:tcPr anchor="ctr"/>
                </a:tc>
              </a:tr>
              <a:tr h="568893">
                <a:tc>
                  <a:txBody>
                    <a:bodyPr/>
                    <a:lstStyle/>
                    <a:p>
                      <a:r>
                        <a:rPr lang="it-IT" sz="1800" dirty="0" err="1" smtClean="0"/>
                        <a:t>Rated</a:t>
                      </a:r>
                      <a:r>
                        <a:rPr lang="it-IT" sz="1800" dirty="0" smtClean="0"/>
                        <a:t> </a:t>
                      </a:r>
                      <a:r>
                        <a:rPr lang="it-IT" sz="1800" dirty="0" err="1" smtClean="0"/>
                        <a:t>Current</a:t>
                      </a:r>
                      <a:endParaRPr lang="en-US" sz="1800" dirty="0"/>
                    </a:p>
                  </a:txBody>
                  <a:tcPr anchor="ctr"/>
                </a:tc>
                <a:tc>
                  <a:txBody>
                    <a:bodyPr/>
                    <a:lstStyle/>
                    <a:p>
                      <a:r>
                        <a:rPr lang="it-IT" sz="1600" dirty="0" smtClean="0"/>
                        <a:t>up to </a:t>
                      </a:r>
                      <a:r>
                        <a:rPr lang="it-IT" sz="1600" b="1" dirty="0" smtClean="0"/>
                        <a:t>630 A</a:t>
                      </a:r>
                      <a:endParaRPr lang="en-US" sz="1600" dirty="0"/>
                    </a:p>
                  </a:txBody>
                  <a:tcPr anchor="ctr"/>
                </a:tc>
              </a:tr>
              <a:tr h="364291">
                <a:tc>
                  <a:txBody>
                    <a:bodyPr/>
                    <a:lstStyle/>
                    <a:p>
                      <a:r>
                        <a:rPr lang="it-IT" sz="1800" dirty="0" smtClean="0"/>
                        <a:t>Breaking </a:t>
                      </a:r>
                      <a:r>
                        <a:rPr lang="it-IT" sz="1800" dirty="0" err="1" smtClean="0"/>
                        <a:t>capacity</a:t>
                      </a:r>
                      <a:endParaRPr lang="en-US" sz="1800" dirty="0"/>
                    </a:p>
                  </a:txBody>
                  <a:tcPr anchor="ctr"/>
                </a:tc>
                <a:tc>
                  <a:txBody>
                    <a:bodyPr/>
                    <a:lstStyle/>
                    <a:p>
                      <a:r>
                        <a:rPr lang="it-IT" sz="1600" b="0" dirty="0" smtClean="0"/>
                        <a:t>up to</a:t>
                      </a:r>
                      <a:r>
                        <a:rPr lang="it-IT" sz="1600" b="0" baseline="0" dirty="0" smtClean="0"/>
                        <a:t> </a:t>
                      </a:r>
                      <a:r>
                        <a:rPr lang="it-IT" sz="1600" b="1" dirty="0" smtClean="0"/>
                        <a:t>16 kA</a:t>
                      </a:r>
                      <a:r>
                        <a:rPr lang="it-IT" sz="1600" b="1" baseline="0" dirty="0" smtClean="0"/>
                        <a:t> </a:t>
                      </a:r>
                      <a:r>
                        <a:rPr lang="it-IT" sz="1600" baseline="0" smtClean="0"/>
                        <a:t>(1s)</a:t>
                      </a:r>
                      <a:endParaRPr lang="en-US" sz="1600" dirty="0"/>
                    </a:p>
                  </a:txBody>
                  <a:tcPr anchor="ctr"/>
                </a:tc>
              </a:tr>
              <a:tr h="364291">
                <a:tc>
                  <a:txBody>
                    <a:bodyPr/>
                    <a:lstStyle/>
                    <a:p>
                      <a:r>
                        <a:rPr lang="it-IT" sz="1800" dirty="0" smtClean="0"/>
                        <a:t>Mechanical </a:t>
                      </a:r>
                      <a:r>
                        <a:rPr lang="it-IT" sz="1800" dirty="0" err="1" smtClean="0"/>
                        <a:t>class</a:t>
                      </a:r>
                      <a:endParaRPr lang="en-US" sz="1800" dirty="0"/>
                    </a:p>
                  </a:txBody>
                  <a:tcPr anchor="ctr"/>
                </a:tc>
                <a:tc>
                  <a:txBody>
                    <a:bodyPr/>
                    <a:lstStyle/>
                    <a:p>
                      <a:r>
                        <a:rPr lang="it-IT" sz="1600" dirty="0" smtClean="0"/>
                        <a:t>M2</a:t>
                      </a:r>
                      <a:endParaRPr lang="en-US" sz="1600" b="1" dirty="0"/>
                    </a:p>
                  </a:txBody>
                  <a:tcPr anchor="ctr"/>
                </a:tc>
              </a:tr>
              <a:tr h="364291">
                <a:tc>
                  <a:txBody>
                    <a:bodyPr/>
                    <a:lstStyle/>
                    <a:p>
                      <a:r>
                        <a:rPr lang="it-IT" sz="1800" dirty="0" err="1" smtClean="0"/>
                        <a:t>Electrical</a:t>
                      </a:r>
                      <a:r>
                        <a:rPr lang="it-IT" sz="1800" dirty="0" smtClean="0"/>
                        <a:t> </a:t>
                      </a:r>
                      <a:r>
                        <a:rPr lang="it-IT" sz="1800" dirty="0" err="1" smtClean="0"/>
                        <a:t>classes</a:t>
                      </a:r>
                      <a:endParaRPr lang="en-US" sz="1800" dirty="0"/>
                    </a:p>
                  </a:txBody>
                  <a:tcPr anchor="ctr"/>
                </a:tc>
                <a:tc>
                  <a:txBody>
                    <a:bodyPr/>
                    <a:lstStyle/>
                    <a:p>
                      <a:r>
                        <a:rPr lang="it-IT" sz="1600" dirty="0" smtClean="0"/>
                        <a:t>E2, C2</a:t>
                      </a:r>
                      <a:endParaRPr lang="en-US" sz="1600" b="1" dirty="0"/>
                    </a:p>
                  </a:txBody>
                  <a:tcPr anchor="ctr"/>
                </a:tc>
              </a:tr>
            </a:tbl>
          </a:graphicData>
        </a:graphic>
      </p:graphicFrame>
    </p:spTree>
    <p:extLst>
      <p:ext uri="{BB962C8B-B14F-4D97-AF65-F5344CB8AC3E}">
        <p14:creationId xmlns:p14="http://schemas.microsoft.com/office/powerpoint/2010/main" val="394455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4294967295"/>
          </p:nvPr>
        </p:nvSpPr>
        <p:spPr>
          <a:xfrm>
            <a:off x="0" y="6567488"/>
            <a:ext cx="592138" cy="109537"/>
          </a:xfrm>
        </p:spPr>
        <p:txBody>
          <a:bodyPr/>
          <a:lstStyle/>
          <a:p>
            <a:r>
              <a:rPr lang="en-US" smtClean="0"/>
              <a:t>Month DD, Year</a:t>
            </a:r>
            <a:endParaRPr lang="de-DE" dirty="0"/>
          </a:p>
        </p:txBody>
      </p:sp>
      <p:sp>
        <p:nvSpPr>
          <p:cNvPr id="7" name="Slide Number Placeholder 6"/>
          <p:cNvSpPr>
            <a:spLocks noGrp="1"/>
          </p:cNvSpPr>
          <p:nvPr>
            <p:ph type="sldNum" sz="quarter" idx="4294967295"/>
          </p:nvPr>
        </p:nvSpPr>
        <p:spPr>
          <a:xfrm>
            <a:off x="0" y="6569075"/>
            <a:ext cx="449263" cy="109538"/>
          </a:xfrm>
        </p:spPr>
        <p:txBody>
          <a:bodyPr/>
          <a:lstStyle/>
          <a:p>
            <a:r>
              <a:rPr lang="de-DE" smtClean="0"/>
              <a:t>| Slide </a:t>
            </a:r>
            <a:fld id="{CF363E95-653D-48D7-8EB0-A81FED805B5F}" type="slidenum">
              <a:rPr lang="de-DE" smtClean="0"/>
              <a:pPr/>
              <a:t>9</a:t>
            </a:fld>
            <a:endParaRPr lang="de-DE" dirty="0"/>
          </a:p>
        </p:txBody>
      </p:sp>
      <p:sp>
        <p:nvSpPr>
          <p:cNvPr id="8" name="Footer Placeholder 7"/>
          <p:cNvSpPr>
            <a:spLocks noGrp="1"/>
          </p:cNvSpPr>
          <p:nvPr>
            <p:ph type="ftr" sz="quarter" idx="4294967295"/>
          </p:nvPr>
        </p:nvSpPr>
        <p:spPr>
          <a:xfrm>
            <a:off x="0" y="6200775"/>
            <a:ext cx="1260475" cy="657225"/>
          </a:xfrm>
        </p:spPr>
        <p:txBody>
          <a:bodyPr/>
          <a:lstStyle/>
          <a:p>
            <a:r>
              <a:rPr lang="en-US" smtClean="0"/>
              <a:t>© ABB Group</a:t>
            </a:r>
          </a:p>
          <a:p>
            <a:endParaRPr lang="en-US" dirty="0" smtClean="0"/>
          </a:p>
        </p:txBody>
      </p:sp>
    </p:spTree>
    <p:extLst>
      <p:ext uri="{BB962C8B-B14F-4D97-AF65-F5344CB8AC3E}">
        <p14:creationId xmlns:p14="http://schemas.microsoft.com/office/powerpoint/2010/main" val="127532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4b09ffb-cec3-4bd1-bf19-ba7fc2ed7b52"/>
</p:tagLst>
</file>

<file path=ppt/theme/theme1.xml><?xml version="1.0" encoding="utf-8"?>
<a:theme xmlns:a="http://schemas.openxmlformats.org/drawingml/2006/main" name="blank">
  <a:themeElements>
    <a:clrScheme name="ABB Blau 2">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ABB Design 2 Green">
  <a:themeElements>
    <a:clrScheme name="ABB Green 2">
      <a:dk1>
        <a:srgbClr val="000000"/>
      </a:dk1>
      <a:lt1>
        <a:srgbClr val="FFFFFF"/>
      </a:lt1>
      <a:dk2>
        <a:srgbClr val="084C07"/>
      </a:dk2>
      <a:lt2>
        <a:srgbClr val="666666"/>
      </a:lt2>
      <a:accent1>
        <a:srgbClr val="028208"/>
      </a:accent1>
      <a:accent2>
        <a:srgbClr val="3AB200"/>
      </a:accent2>
      <a:accent3>
        <a:srgbClr val="98DB38"/>
      </a:accent3>
      <a:accent4>
        <a:srgbClr val="999999"/>
      </a:accent4>
      <a:accent5>
        <a:srgbClr val="666666"/>
      </a:accent5>
      <a:accent6>
        <a:srgbClr val="666666"/>
      </a:accent6>
      <a:hlink>
        <a:srgbClr val="98DB38"/>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ABB Design 3 Violet">
  <a:themeElements>
    <a:clrScheme name="ABB Violet 2">
      <a:dk1>
        <a:srgbClr val="000000"/>
      </a:dk1>
      <a:lt1>
        <a:srgbClr val="FFFFFF"/>
      </a:lt1>
      <a:dk2>
        <a:srgbClr val="601F69"/>
      </a:dk2>
      <a:lt2>
        <a:srgbClr val="666666"/>
      </a:lt2>
      <a:accent1>
        <a:srgbClr val="904AB0"/>
      </a:accent1>
      <a:accent2>
        <a:srgbClr val="9868EF"/>
      </a:accent2>
      <a:accent3>
        <a:srgbClr val="B4A0E8"/>
      </a:accent3>
      <a:accent4>
        <a:srgbClr val="999999"/>
      </a:accent4>
      <a:accent5>
        <a:srgbClr val="666666"/>
      </a:accent5>
      <a:accent6>
        <a:srgbClr val="666666"/>
      </a:accent6>
      <a:hlink>
        <a:srgbClr val="B4A0E8"/>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ABB Design 4 Orange">
  <a:themeElements>
    <a:clrScheme name="ABB Orange 2">
      <a:dk1>
        <a:srgbClr val="000000"/>
      </a:dk1>
      <a:lt1>
        <a:srgbClr val="FFFFFF"/>
      </a:lt1>
      <a:dk2>
        <a:srgbClr val="9A2801"/>
      </a:dk2>
      <a:lt2>
        <a:srgbClr val="666666"/>
      </a:lt2>
      <a:accent1>
        <a:srgbClr val="BF4500"/>
      </a:accent1>
      <a:accent2>
        <a:srgbClr val="FF6C00"/>
      </a:accent2>
      <a:accent3>
        <a:srgbClr val="FDAC25"/>
      </a:accent3>
      <a:accent4>
        <a:srgbClr val="999999"/>
      </a:accent4>
      <a:accent5>
        <a:srgbClr val="666666"/>
      </a:accent5>
      <a:accent6>
        <a:srgbClr val="666666"/>
      </a:accent6>
      <a:hlink>
        <a:srgbClr val="FDAC25"/>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2141</TotalTime>
  <Words>1146</Words>
  <Application>Microsoft Office PowerPoint</Application>
  <PresentationFormat>On-screen Show (4:3)</PresentationFormat>
  <Paragraphs>154</Paragraphs>
  <Slides>9</Slides>
  <Notes>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9</vt:i4>
      </vt:variant>
    </vt:vector>
  </HeadingPairs>
  <TitlesOfParts>
    <vt:vector size="16" baseType="lpstr">
      <vt:lpstr>Arial</vt:lpstr>
      <vt:lpstr>Calibri</vt:lpstr>
      <vt:lpstr>Wingdings</vt:lpstr>
      <vt:lpstr>blank</vt:lpstr>
      <vt:lpstr>ABB Design 2 Green</vt:lpstr>
      <vt:lpstr>ABB Design 3 Violet</vt:lpstr>
      <vt:lpstr>ABB Design 4 Orange</vt:lpstr>
      <vt:lpstr>HySec</vt:lpstr>
      <vt:lpstr>HySec</vt:lpstr>
      <vt:lpstr>HySec</vt:lpstr>
      <vt:lpstr>HySec</vt:lpstr>
      <vt:lpstr>HySec</vt:lpstr>
      <vt:lpstr>HySec</vt:lpstr>
      <vt:lpstr>HySec</vt:lpstr>
      <vt:lpstr>HySec</vt:lpstr>
      <vt:lpstr>PowerPoint Presentation</vt:lpstr>
    </vt:vector>
  </TitlesOfParts>
  <Company>ABB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ROTA, ANDREA</dc:creator>
  <cp:lastModifiedBy>Gabriele Persichilli</cp:lastModifiedBy>
  <cp:revision>206</cp:revision>
  <dcterms:created xsi:type="dcterms:W3CDTF">2012-12-04T10:55:22Z</dcterms:created>
  <dcterms:modified xsi:type="dcterms:W3CDTF">2015-06-25T16:01:17Z</dcterms:modified>
</cp:coreProperties>
</file>