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84" r:id="rId2"/>
    <p:sldMasterId id="2147483803" r:id="rId3"/>
    <p:sldMasterId id="2147483822" r:id="rId4"/>
  </p:sldMasterIdLst>
  <p:notesMasterIdLst>
    <p:notesMasterId r:id="rId17"/>
  </p:notesMasterIdLst>
  <p:handoutMasterIdLst>
    <p:handoutMasterId r:id="rId18"/>
  </p:handoutMasterIdLst>
  <p:sldIdLst>
    <p:sldId id="273" r:id="rId5"/>
    <p:sldId id="354" r:id="rId6"/>
    <p:sldId id="361" r:id="rId7"/>
    <p:sldId id="318" r:id="rId8"/>
    <p:sldId id="333" r:id="rId9"/>
    <p:sldId id="340" r:id="rId10"/>
    <p:sldId id="341" r:id="rId11"/>
    <p:sldId id="357" r:id="rId12"/>
    <p:sldId id="358" r:id="rId13"/>
    <p:sldId id="359" r:id="rId14"/>
    <p:sldId id="360" r:id="rId15"/>
    <p:sldId id="290" r:id="rId16"/>
  </p:sldIdLst>
  <p:sldSz cx="9144000" cy="6858000" type="screen4x3"/>
  <p:notesSz cx="7315200" cy="96012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572" userDrawn="1">
          <p15:clr>
            <a:srgbClr val="A4A3A4"/>
          </p15:clr>
        </p15:guide>
        <p15:guide id="3" orient="horz" pos="981" userDrawn="1">
          <p15:clr>
            <a:srgbClr val="A4A3A4"/>
          </p15:clr>
        </p15:guide>
        <p15:guide id="4" orient="horz" pos="2387" userDrawn="1">
          <p15:clr>
            <a:srgbClr val="A4A3A4"/>
          </p15:clr>
        </p15:guide>
        <p15:guide id="5" orient="horz" pos="2500">
          <p15:clr>
            <a:srgbClr val="A4A3A4"/>
          </p15:clr>
        </p15:guide>
        <p15:guide id="6" orient="horz" pos="3906">
          <p15:clr>
            <a:srgbClr val="A4A3A4"/>
          </p15:clr>
        </p15:guide>
        <p15:guide id="7" pos="113" userDrawn="1">
          <p15:clr>
            <a:srgbClr val="A4A3A4"/>
          </p15:clr>
        </p15:guide>
        <p15:guide id="8" pos="839">
          <p15:clr>
            <a:srgbClr val="A4A3A4"/>
          </p15:clr>
        </p15:guide>
        <p15:guide id="9" pos="930">
          <p15:clr>
            <a:srgbClr val="A4A3A4"/>
          </p15:clr>
        </p15:guide>
        <p15:guide id="10" pos="2835">
          <p15:clr>
            <a:srgbClr val="A4A3A4"/>
          </p15:clr>
        </p15:guide>
        <p15:guide id="11" pos="2925">
          <p15:clr>
            <a:srgbClr val="A4A3A4"/>
          </p15:clr>
        </p15:guide>
        <p15:guide id="12" pos="4830">
          <p15:clr>
            <a:srgbClr val="A4A3A4"/>
          </p15:clr>
        </p15:guide>
        <p15:guide id="13" pos="5624">
          <p15:clr>
            <a:srgbClr val="A4A3A4"/>
          </p15:clr>
        </p15:guide>
      </p15:sldGuideLst>
    </p:ext>
    <p:ext uri="{2D200454-40CA-4A62-9FC3-DE9A4176ACB9}">
      <p15:notesGuideLst xmlns:p15="http://schemas.microsoft.com/office/powerpoint/2012/main">
        <p15:guide id="1" orient="horz" pos="3024">
          <p15:clr>
            <a:srgbClr val="A4A3A4"/>
          </p15:clr>
        </p15:guide>
        <p15:guide id="2" orient="horz" pos="166">
          <p15:clr>
            <a:srgbClr val="A4A3A4"/>
          </p15:clr>
        </p15:guide>
        <p15:guide id="3" orient="horz" pos="5882">
          <p15:clr>
            <a:srgbClr val="A4A3A4"/>
          </p15:clr>
        </p15:guide>
        <p15:guide id="4" orient="horz" pos="333">
          <p15:clr>
            <a:srgbClr val="A4A3A4"/>
          </p15:clr>
        </p15:guide>
        <p15:guide id="5" orient="horz" pos="3214">
          <p15:clr>
            <a:srgbClr val="A4A3A4"/>
          </p15:clr>
        </p15:guide>
        <p15:guide id="6" orient="horz" pos="5762">
          <p15:clr>
            <a:srgbClr val="A4A3A4"/>
          </p15:clr>
        </p15:guide>
        <p15:guide id="7" pos="2304">
          <p15:clr>
            <a:srgbClr val="A4A3A4"/>
          </p15:clr>
        </p15:guide>
        <p15:guide id="8" pos="514">
          <p15:clr>
            <a:srgbClr val="A4A3A4"/>
          </p15:clr>
        </p15:guide>
        <p15:guide id="9" pos="43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8" autoAdjust="0"/>
    <p:restoredTop sz="94625" autoAdjust="0"/>
  </p:normalViewPr>
  <p:slideViewPr>
    <p:cSldViewPr snapToObjects="1" showGuides="1">
      <p:cViewPr varScale="1">
        <p:scale>
          <a:sx n="92" d="100"/>
          <a:sy n="92" d="100"/>
        </p:scale>
        <p:origin x="1098" y="90"/>
      </p:cViewPr>
      <p:guideLst>
        <p:guide orient="horz" pos="142"/>
        <p:guide orient="horz" pos="572"/>
        <p:guide orient="horz" pos="981"/>
        <p:guide orient="horz" pos="2387"/>
        <p:guide orient="horz" pos="2500"/>
        <p:guide orient="horz" pos="3906"/>
        <p:guide pos="113"/>
        <p:guide pos="839"/>
        <p:guide pos="930"/>
        <p:guide pos="2835"/>
        <p:guide pos="2925"/>
        <p:guide pos="4830"/>
        <p:guide pos="5624"/>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p:scale>
          <a:sx n="100" d="100"/>
          <a:sy n="100" d="100"/>
        </p:scale>
        <p:origin x="-1548" y="-72"/>
      </p:cViewPr>
      <p:guideLst>
        <p:guide orient="horz" pos="3024"/>
        <p:guide orient="horz" pos="166"/>
        <p:guide orient="horz" pos="5882"/>
        <p:guide orient="horz" pos="333"/>
        <p:guide orient="horz" pos="3214"/>
        <p:guide orient="horz" pos="5762"/>
        <p:guide pos="2304"/>
        <p:guide pos="514"/>
        <p:guide pos="43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8ED20-19BD-4D4A-BF4D-B6A6BC062E0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437773-04D2-47F8-B101-F70E312524E5}">
      <dgm:prSet phldrT="[Text]"/>
      <dgm:spPr/>
      <dgm:t>
        <a:bodyPr/>
        <a:lstStyle/>
        <a:p>
          <a:r>
            <a:rPr lang="it-IT" dirty="0" smtClean="0"/>
            <a:t>Line Switch</a:t>
          </a:r>
          <a:br>
            <a:rPr lang="it-IT" dirty="0" smtClean="0"/>
          </a:br>
          <a:r>
            <a:rPr lang="it-IT" dirty="0" err="1" smtClean="0"/>
            <a:t>Disconnector</a:t>
          </a:r>
          <a:endParaRPr lang="en-US" dirty="0"/>
        </a:p>
      </dgm:t>
    </dgm:pt>
    <dgm:pt modelId="{5F0BE345-31B6-4EAA-BC21-1F205D73894E}" type="parTrans" cxnId="{43A1CDA4-0E22-49FE-9A9D-6C1F43A68388}">
      <dgm:prSet/>
      <dgm:spPr/>
      <dgm:t>
        <a:bodyPr/>
        <a:lstStyle/>
        <a:p>
          <a:endParaRPr lang="en-US"/>
        </a:p>
      </dgm:t>
    </dgm:pt>
    <dgm:pt modelId="{111EA9DB-30D1-4C81-BD33-BD34254AFA81}" type="sibTrans" cxnId="{43A1CDA4-0E22-49FE-9A9D-6C1F43A68388}">
      <dgm:prSet/>
      <dgm:spPr/>
      <dgm:t>
        <a:bodyPr/>
        <a:lstStyle/>
        <a:p>
          <a:endParaRPr lang="en-US"/>
        </a:p>
      </dgm:t>
    </dgm:pt>
    <dgm:pt modelId="{C21CFE5A-BE70-4332-9B88-BB695B7F8500}">
      <dgm:prSet phldrT="[Text]" custT="1"/>
      <dgm:spPr/>
      <dgm:t>
        <a:bodyPr anchor="t"/>
        <a:lstStyle/>
        <a:p>
          <a:pPr algn="l"/>
          <a:r>
            <a:rPr lang="it-IT" sz="1300" dirty="0" smtClean="0"/>
            <a:t>- Shunt opening release (T2/T2F)</a:t>
          </a:r>
        </a:p>
        <a:p>
          <a:pPr algn="l"/>
          <a:r>
            <a:rPr lang="it-IT" sz="1300" dirty="0" smtClean="0"/>
            <a:t>- Shunt </a:t>
          </a:r>
          <a:r>
            <a:rPr lang="it-IT" sz="1300" dirty="0" err="1" smtClean="0"/>
            <a:t>closing</a:t>
          </a:r>
          <a:r>
            <a:rPr lang="it-IT" sz="1300" dirty="0" smtClean="0"/>
            <a:t> release (T2/T2F)</a:t>
          </a:r>
        </a:p>
        <a:p>
          <a:pPr algn="l"/>
          <a:r>
            <a:rPr lang="it-IT" sz="1300" dirty="0" smtClean="0"/>
            <a:t>- </a:t>
          </a:r>
          <a:r>
            <a:rPr lang="it-IT" sz="1300" dirty="0" err="1" smtClean="0"/>
            <a:t>Pushbutton</a:t>
          </a:r>
          <a:r>
            <a:rPr lang="it-IT" sz="1300" dirty="0" smtClean="0"/>
            <a:t> </a:t>
          </a:r>
          <a:r>
            <a:rPr lang="it-IT" sz="1300" dirty="0" err="1" smtClean="0"/>
            <a:t>protection</a:t>
          </a:r>
          <a:r>
            <a:rPr lang="it-IT" sz="1300" dirty="0" smtClean="0"/>
            <a:t> (T2/T2F)</a:t>
          </a:r>
        </a:p>
        <a:p>
          <a:pPr algn="l"/>
          <a:r>
            <a:rPr lang="it-IT" sz="1300" dirty="0" smtClean="0"/>
            <a:t>- Fuse </a:t>
          </a:r>
          <a:r>
            <a:rPr lang="it-IT" sz="1300" dirty="0" err="1" smtClean="0"/>
            <a:t>blown</a:t>
          </a:r>
          <a:r>
            <a:rPr lang="it-IT" sz="1300" dirty="0" smtClean="0"/>
            <a:t> </a:t>
          </a:r>
          <a:r>
            <a:rPr lang="it-IT" sz="1300" dirty="0" err="1" smtClean="0"/>
            <a:t>contact</a:t>
          </a:r>
          <a:r>
            <a:rPr lang="it-IT" sz="1300" dirty="0" smtClean="0"/>
            <a:t> (T2F)</a:t>
          </a:r>
        </a:p>
        <a:p>
          <a:pPr algn="l"/>
          <a:r>
            <a:rPr lang="it-IT" sz="1300" dirty="0" smtClean="0"/>
            <a:t>- Motor </a:t>
          </a:r>
          <a:r>
            <a:rPr lang="it-IT" sz="1300" dirty="0" err="1" smtClean="0"/>
            <a:t>closing</a:t>
          </a:r>
          <a:r>
            <a:rPr lang="it-IT" sz="1300" dirty="0" smtClean="0"/>
            <a:t> </a:t>
          </a:r>
          <a:r>
            <a:rPr lang="it-IT" sz="1300" dirty="0" err="1" smtClean="0"/>
            <a:t>spring</a:t>
          </a:r>
          <a:r>
            <a:rPr lang="it-IT" sz="1300" dirty="0" smtClean="0"/>
            <a:t> </a:t>
          </a:r>
          <a:r>
            <a:rPr lang="it-IT" sz="1300" dirty="0" err="1" smtClean="0"/>
            <a:t>charger</a:t>
          </a:r>
          <a:endParaRPr lang="it-IT" sz="1300" dirty="0" smtClean="0"/>
        </a:p>
        <a:p>
          <a:pPr algn="l"/>
          <a:r>
            <a:rPr lang="it-IT" sz="1300" dirty="0" smtClean="0"/>
            <a:t>- </a:t>
          </a:r>
          <a:r>
            <a:rPr lang="it-IT" sz="1300" dirty="0" err="1" smtClean="0"/>
            <a:t>Auxiliary</a:t>
          </a:r>
          <a:r>
            <a:rPr lang="it-IT" sz="1300" dirty="0" smtClean="0"/>
            <a:t> </a:t>
          </a:r>
          <a:r>
            <a:rPr lang="it-IT" sz="1300" dirty="0" err="1" smtClean="0"/>
            <a:t>contacts</a:t>
          </a:r>
          <a:r>
            <a:rPr lang="it-IT" sz="1300" dirty="0" smtClean="0"/>
            <a:t> 4NC/4NO</a:t>
          </a:r>
        </a:p>
        <a:p>
          <a:pPr algn="l"/>
          <a:r>
            <a:rPr lang="it-IT" sz="1300" dirty="0" smtClean="0"/>
            <a:t>- </a:t>
          </a:r>
          <a:r>
            <a:rPr lang="it-IT" sz="1300" dirty="0" err="1" smtClean="0"/>
            <a:t>Key</a:t>
          </a:r>
          <a:r>
            <a:rPr lang="it-IT" sz="1300" dirty="0" smtClean="0"/>
            <a:t> </a:t>
          </a:r>
          <a:r>
            <a:rPr lang="it-IT" sz="1300" dirty="0" err="1" smtClean="0"/>
            <a:t>locks</a:t>
          </a:r>
          <a:endParaRPr lang="it-IT" sz="1300" dirty="0" smtClean="0"/>
        </a:p>
        <a:p>
          <a:pPr algn="l"/>
          <a:r>
            <a:rPr lang="it-IT" sz="1300" dirty="0" smtClean="0"/>
            <a:t>- VPIS</a:t>
          </a:r>
        </a:p>
        <a:p>
          <a:pPr algn="l"/>
          <a:r>
            <a:rPr lang="it-IT" sz="1300" dirty="0" smtClean="0"/>
            <a:t>- </a:t>
          </a:r>
          <a:r>
            <a:rPr lang="it-IT" sz="1300" dirty="0" err="1" smtClean="0"/>
            <a:t>Manometer</a:t>
          </a:r>
          <a:r>
            <a:rPr lang="it-IT" sz="1300" dirty="0" smtClean="0"/>
            <a:t> or pressure </a:t>
          </a:r>
          <a:r>
            <a:rPr lang="it-IT" sz="1300" dirty="0" err="1" smtClean="0"/>
            <a:t>switch</a:t>
          </a:r>
          <a:endParaRPr lang="en-US" sz="1300" dirty="0"/>
        </a:p>
      </dgm:t>
    </dgm:pt>
    <dgm:pt modelId="{2B7960C8-2FE4-44CE-B008-3F355D6C3578}" type="parTrans" cxnId="{8569F34A-D97D-4795-BB7B-C7EE6DB65532}">
      <dgm:prSet/>
      <dgm:spPr/>
      <dgm:t>
        <a:bodyPr/>
        <a:lstStyle/>
        <a:p>
          <a:endParaRPr lang="en-US"/>
        </a:p>
      </dgm:t>
    </dgm:pt>
    <dgm:pt modelId="{A6774FFE-2B65-4888-A6A5-EF713DB7DD1C}" type="sibTrans" cxnId="{8569F34A-D97D-4795-BB7B-C7EE6DB65532}">
      <dgm:prSet/>
      <dgm:spPr/>
      <dgm:t>
        <a:bodyPr/>
        <a:lstStyle/>
        <a:p>
          <a:endParaRPr lang="en-US"/>
        </a:p>
      </dgm:t>
    </dgm:pt>
    <dgm:pt modelId="{0C6BB0E9-A4DB-4FE7-8D24-1A0751DFE635}">
      <dgm:prSet phldrT="[Text]"/>
      <dgm:spPr/>
      <dgm:t>
        <a:bodyPr/>
        <a:lstStyle/>
        <a:p>
          <a:r>
            <a:rPr lang="it-IT" dirty="0" err="1" smtClean="0"/>
            <a:t>Earthing</a:t>
          </a:r>
          <a:r>
            <a:rPr lang="it-IT" dirty="0" smtClean="0"/>
            <a:t> </a:t>
          </a:r>
          <a:r>
            <a:rPr lang="it-IT" dirty="0" err="1" smtClean="0"/>
            <a:t>switch</a:t>
          </a:r>
          <a:endParaRPr lang="en-US" dirty="0"/>
        </a:p>
      </dgm:t>
    </dgm:pt>
    <dgm:pt modelId="{EF923216-71B2-4053-9A32-15A9F5669156}" type="parTrans" cxnId="{3D68BA19-8F86-4BB8-B2E4-6CF594E45721}">
      <dgm:prSet/>
      <dgm:spPr/>
      <dgm:t>
        <a:bodyPr/>
        <a:lstStyle/>
        <a:p>
          <a:endParaRPr lang="en-US"/>
        </a:p>
      </dgm:t>
    </dgm:pt>
    <dgm:pt modelId="{F33AABA4-6B8A-485E-A89B-56727A44B4C7}" type="sibTrans" cxnId="{3D68BA19-8F86-4BB8-B2E4-6CF594E45721}">
      <dgm:prSet/>
      <dgm:spPr/>
      <dgm:t>
        <a:bodyPr/>
        <a:lstStyle/>
        <a:p>
          <a:endParaRPr lang="en-US"/>
        </a:p>
      </dgm:t>
    </dgm:pt>
    <dgm:pt modelId="{653CA26E-1DFA-4D46-9655-F066DEC16A33}">
      <dgm:prSet phldrT="[Text]" custT="1"/>
      <dgm:spPr/>
      <dgm:t>
        <a:bodyPr anchor="t"/>
        <a:lstStyle/>
        <a:p>
          <a:pPr algn="l"/>
          <a:r>
            <a:rPr lang="it-IT" sz="1300" dirty="0" smtClean="0"/>
            <a:t>- </a:t>
          </a:r>
          <a:r>
            <a:rPr lang="it-IT" sz="1300" dirty="0" err="1" smtClean="0"/>
            <a:t>Auxiliary</a:t>
          </a:r>
          <a:r>
            <a:rPr lang="it-IT" sz="1300" dirty="0" smtClean="0"/>
            <a:t> </a:t>
          </a:r>
          <a:r>
            <a:rPr lang="it-IT" sz="1300" dirty="0" err="1" smtClean="0"/>
            <a:t>contacts</a:t>
          </a:r>
          <a:r>
            <a:rPr lang="it-IT" sz="1300" dirty="0" smtClean="0"/>
            <a:t> 4NC/4NO</a:t>
          </a:r>
        </a:p>
        <a:p>
          <a:pPr algn="l"/>
          <a:r>
            <a:rPr lang="it-IT" sz="1300" dirty="0" smtClean="0"/>
            <a:t>- </a:t>
          </a:r>
          <a:r>
            <a:rPr lang="it-IT" sz="1300" dirty="0" err="1" smtClean="0"/>
            <a:t>Key</a:t>
          </a:r>
          <a:r>
            <a:rPr lang="it-IT" sz="1300" dirty="0" smtClean="0"/>
            <a:t> </a:t>
          </a:r>
          <a:r>
            <a:rPr lang="it-IT" sz="1300" dirty="0" err="1" smtClean="0"/>
            <a:t>locks</a:t>
          </a:r>
          <a:endParaRPr lang="it-IT" sz="1300" dirty="0" smtClean="0"/>
        </a:p>
      </dgm:t>
    </dgm:pt>
    <dgm:pt modelId="{D53A2DDB-901E-43FF-B1E9-AFAFB203D8BB}" type="parTrans" cxnId="{42C174A3-5A05-4A48-9E8D-A42B3D9D173E}">
      <dgm:prSet/>
      <dgm:spPr/>
      <dgm:t>
        <a:bodyPr/>
        <a:lstStyle/>
        <a:p>
          <a:endParaRPr lang="en-US"/>
        </a:p>
      </dgm:t>
    </dgm:pt>
    <dgm:pt modelId="{F4BF8F69-7ED0-4A41-B691-43847D5E8D97}" type="sibTrans" cxnId="{42C174A3-5A05-4A48-9E8D-A42B3D9D173E}">
      <dgm:prSet/>
      <dgm:spPr/>
      <dgm:t>
        <a:bodyPr/>
        <a:lstStyle/>
        <a:p>
          <a:endParaRPr lang="en-US"/>
        </a:p>
      </dgm:t>
    </dgm:pt>
    <dgm:pt modelId="{D1F47081-62FA-4437-8891-7B7A303861B3}" type="pres">
      <dgm:prSet presAssocID="{28A8ED20-19BD-4D4A-BF4D-B6A6BC062E00}" presName="theList" presStyleCnt="0">
        <dgm:presLayoutVars>
          <dgm:dir/>
          <dgm:animLvl val="lvl"/>
          <dgm:resizeHandles val="exact"/>
        </dgm:presLayoutVars>
      </dgm:prSet>
      <dgm:spPr/>
      <dgm:t>
        <a:bodyPr/>
        <a:lstStyle/>
        <a:p>
          <a:endParaRPr lang="en-US"/>
        </a:p>
      </dgm:t>
    </dgm:pt>
    <dgm:pt modelId="{B9CBE822-ECD1-4936-9595-8CC6BDB6FC4D}" type="pres">
      <dgm:prSet presAssocID="{A8437773-04D2-47F8-B101-F70E312524E5}" presName="compNode" presStyleCnt="0"/>
      <dgm:spPr/>
    </dgm:pt>
    <dgm:pt modelId="{1BBA404D-472F-487A-A521-C8BF07F3BFBF}" type="pres">
      <dgm:prSet presAssocID="{A8437773-04D2-47F8-B101-F70E312524E5}" presName="aNode" presStyleLbl="bgShp" presStyleIdx="0" presStyleCnt="2"/>
      <dgm:spPr/>
      <dgm:t>
        <a:bodyPr/>
        <a:lstStyle/>
        <a:p>
          <a:endParaRPr lang="en-US"/>
        </a:p>
      </dgm:t>
    </dgm:pt>
    <dgm:pt modelId="{00229C4A-A845-4785-82A4-2DCD8731120B}" type="pres">
      <dgm:prSet presAssocID="{A8437773-04D2-47F8-B101-F70E312524E5}" presName="textNode" presStyleLbl="bgShp" presStyleIdx="0" presStyleCnt="2"/>
      <dgm:spPr/>
      <dgm:t>
        <a:bodyPr/>
        <a:lstStyle/>
        <a:p>
          <a:endParaRPr lang="en-US"/>
        </a:p>
      </dgm:t>
    </dgm:pt>
    <dgm:pt modelId="{A513F114-C5C3-41A7-B623-A56E561B749F}" type="pres">
      <dgm:prSet presAssocID="{A8437773-04D2-47F8-B101-F70E312524E5}" presName="compChildNode" presStyleCnt="0"/>
      <dgm:spPr/>
    </dgm:pt>
    <dgm:pt modelId="{649BE296-7C37-4FD7-A69A-01769E590378}" type="pres">
      <dgm:prSet presAssocID="{A8437773-04D2-47F8-B101-F70E312524E5}" presName="theInnerList" presStyleCnt="0"/>
      <dgm:spPr/>
    </dgm:pt>
    <dgm:pt modelId="{6E13182B-B575-4C15-8B02-579CD70C7F2D}" type="pres">
      <dgm:prSet presAssocID="{C21CFE5A-BE70-4332-9B88-BB695B7F8500}" presName="childNode" presStyleLbl="node1" presStyleIdx="0" presStyleCnt="2" custScaleX="108983">
        <dgm:presLayoutVars>
          <dgm:bulletEnabled val="1"/>
        </dgm:presLayoutVars>
      </dgm:prSet>
      <dgm:spPr/>
      <dgm:t>
        <a:bodyPr/>
        <a:lstStyle/>
        <a:p>
          <a:endParaRPr lang="en-US"/>
        </a:p>
      </dgm:t>
    </dgm:pt>
    <dgm:pt modelId="{D76F5A6D-BEC1-4BF5-BF2B-770116F6FBEA}" type="pres">
      <dgm:prSet presAssocID="{A8437773-04D2-47F8-B101-F70E312524E5}" presName="aSpace" presStyleCnt="0"/>
      <dgm:spPr/>
    </dgm:pt>
    <dgm:pt modelId="{EDFBED8C-1BB7-4BDA-A096-C235BB66C5F5}" type="pres">
      <dgm:prSet presAssocID="{0C6BB0E9-A4DB-4FE7-8D24-1A0751DFE635}" presName="compNode" presStyleCnt="0"/>
      <dgm:spPr/>
    </dgm:pt>
    <dgm:pt modelId="{C8CF295C-7A8E-460B-AB13-FA6727E0B975}" type="pres">
      <dgm:prSet presAssocID="{0C6BB0E9-A4DB-4FE7-8D24-1A0751DFE635}" presName="aNode" presStyleLbl="bgShp" presStyleIdx="1" presStyleCnt="2"/>
      <dgm:spPr/>
      <dgm:t>
        <a:bodyPr/>
        <a:lstStyle/>
        <a:p>
          <a:endParaRPr lang="en-US"/>
        </a:p>
      </dgm:t>
    </dgm:pt>
    <dgm:pt modelId="{D451D573-C6A3-4686-B854-2FC358BE21BD}" type="pres">
      <dgm:prSet presAssocID="{0C6BB0E9-A4DB-4FE7-8D24-1A0751DFE635}" presName="textNode" presStyleLbl="bgShp" presStyleIdx="1" presStyleCnt="2"/>
      <dgm:spPr/>
      <dgm:t>
        <a:bodyPr/>
        <a:lstStyle/>
        <a:p>
          <a:endParaRPr lang="en-US"/>
        </a:p>
      </dgm:t>
    </dgm:pt>
    <dgm:pt modelId="{56B9E43A-5687-42A5-B98D-6142C6C468D1}" type="pres">
      <dgm:prSet presAssocID="{0C6BB0E9-A4DB-4FE7-8D24-1A0751DFE635}" presName="compChildNode" presStyleCnt="0"/>
      <dgm:spPr/>
    </dgm:pt>
    <dgm:pt modelId="{67508067-E71B-4838-9263-819E881DC330}" type="pres">
      <dgm:prSet presAssocID="{0C6BB0E9-A4DB-4FE7-8D24-1A0751DFE635}" presName="theInnerList" presStyleCnt="0"/>
      <dgm:spPr/>
    </dgm:pt>
    <dgm:pt modelId="{A252D856-15D2-4D0E-813F-70F5E654ABD7}" type="pres">
      <dgm:prSet presAssocID="{653CA26E-1DFA-4D46-9655-F066DEC16A33}" presName="childNode" presStyleLbl="node1" presStyleIdx="1" presStyleCnt="2" custScaleX="109624">
        <dgm:presLayoutVars>
          <dgm:bulletEnabled val="1"/>
        </dgm:presLayoutVars>
      </dgm:prSet>
      <dgm:spPr/>
      <dgm:t>
        <a:bodyPr/>
        <a:lstStyle/>
        <a:p>
          <a:endParaRPr lang="en-US"/>
        </a:p>
      </dgm:t>
    </dgm:pt>
  </dgm:ptLst>
  <dgm:cxnLst>
    <dgm:cxn modelId="{8AFF863E-EEE6-41A3-B621-996EA638ECA4}" type="presOf" srcId="{A8437773-04D2-47F8-B101-F70E312524E5}" destId="{1BBA404D-472F-487A-A521-C8BF07F3BFBF}" srcOrd="0" destOrd="0" presId="urn:microsoft.com/office/officeart/2005/8/layout/lProcess2"/>
    <dgm:cxn modelId="{997D6391-32DC-454C-A88B-3CE6D531923F}" type="presOf" srcId="{C21CFE5A-BE70-4332-9B88-BB695B7F8500}" destId="{6E13182B-B575-4C15-8B02-579CD70C7F2D}" srcOrd="0" destOrd="0" presId="urn:microsoft.com/office/officeart/2005/8/layout/lProcess2"/>
    <dgm:cxn modelId="{BF2D68A3-1660-4301-8DD7-5D9619AA1A8B}" type="presOf" srcId="{A8437773-04D2-47F8-B101-F70E312524E5}" destId="{00229C4A-A845-4785-82A4-2DCD8731120B}" srcOrd="1" destOrd="0" presId="urn:microsoft.com/office/officeart/2005/8/layout/lProcess2"/>
    <dgm:cxn modelId="{A55FFE61-3C34-4A88-99B6-C8C293379C17}" type="presOf" srcId="{653CA26E-1DFA-4D46-9655-F066DEC16A33}" destId="{A252D856-15D2-4D0E-813F-70F5E654ABD7}" srcOrd="0" destOrd="0" presId="urn:microsoft.com/office/officeart/2005/8/layout/lProcess2"/>
    <dgm:cxn modelId="{43A1CDA4-0E22-49FE-9A9D-6C1F43A68388}" srcId="{28A8ED20-19BD-4D4A-BF4D-B6A6BC062E00}" destId="{A8437773-04D2-47F8-B101-F70E312524E5}" srcOrd="0" destOrd="0" parTransId="{5F0BE345-31B6-4EAA-BC21-1F205D73894E}" sibTransId="{111EA9DB-30D1-4C81-BD33-BD34254AFA81}"/>
    <dgm:cxn modelId="{7B4F8B9B-5679-475D-A88B-2EBEDB3961FE}" type="presOf" srcId="{28A8ED20-19BD-4D4A-BF4D-B6A6BC062E00}" destId="{D1F47081-62FA-4437-8891-7B7A303861B3}" srcOrd="0" destOrd="0" presId="urn:microsoft.com/office/officeart/2005/8/layout/lProcess2"/>
    <dgm:cxn modelId="{42C174A3-5A05-4A48-9E8D-A42B3D9D173E}" srcId="{0C6BB0E9-A4DB-4FE7-8D24-1A0751DFE635}" destId="{653CA26E-1DFA-4D46-9655-F066DEC16A33}" srcOrd="0" destOrd="0" parTransId="{D53A2DDB-901E-43FF-B1E9-AFAFB203D8BB}" sibTransId="{F4BF8F69-7ED0-4A41-B691-43847D5E8D97}"/>
    <dgm:cxn modelId="{3D68BA19-8F86-4BB8-B2E4-6CF594E45721}" srcId="{28A8ED20-19BD-4D4A-BF4D-B6A6BC062E00}" destId="{0C6BB0E9-A4DB-4FE7-8D24-1A0751DFE635}" srcOrd="1" destOrd="0" parTransId="{EF923216-71B2-4053-9A32-15A9F5669156}" sibTransId="{F33AABA4-6B8A-485E-A89B-56727A44B4C7}"/>
    <dgm:cxn modelId="{05ADD489-AB1B-499C-852B-087075D133EB}" type="presOf" srcId="{0C6BB0E9-A4DB-4FE7-8D24-1A0751DFE635}" destId="{C8CF295C-7A8E-460B-AB13-FA6727E0B975}" srcOrd="0" destOrd="0" presId="urn:microsoft.com/office/officeart/2005/8/layout/lProcess2"/>
    <dgm:cxn modelId="{8569F34A-D97D-4795-BB7B-C7EE6DB65532}" srcId="{A8437773-04D2-47F8-B101-F70E312524E5}" destId="{C21CFE5A-BE70-4332-9B88-BB695B7F8500}" srcOrd="0" destOrd="0" parTransId="{2B7960C8-2FE4-44CE-B008-3F355D6C3578}" sibTransId="{A6774FFE-2B65-4888-A6A5-EF713DB7DD1C}"/>
    <dgm:cxn modelId="{610A25A9-4970-435E-B974-6527880C75EC}" type="presOf" srcId="{0C6BB0E9-A4DB-4FE7-8D24-1A0751DFE635}" destId="{D451D573-C6A3-4686-B854-2FC358BE21BD}" srcOrd="1" destOrd="0" presId="urn:microsoft.com/office/officeart/2005/8/layout/lProcess2"/>
    <dgm:cxn modelId="{C1C0765A-C8BC-466D-95FB-5FA4E696EFFB}" type="presParOf" srcId="{D1F47081-62FA-4437-8891-7B7A303861B3}" destId="{B9CBE822-ECD1-4936-9595-8CC6BDB6FC4D}" srcOrd="0" destOrd="0" presId="urn:microsoft.com/office/officeart/2005/8/layout/lProcess2"/>
    <dgm:cxn modelId="{77504DDE-5498-46AD-9C29-2F19767FDBCB}" type="presParOf" srcId="{B9CBE822-ECD1-4936-9595-8CC6BDB6FC4D}" destId="{1BBA404D-472F-487A-A521-C8BF07F3BFBF}" srcOrd="0" destOrd="0" presId="urn:microsoft.com/office/officeart/2005/8/layout/lProcess2"/>
    <dgm:cxn modelId="{C7992E3E-DF17-47E8-986E-E09EDB4B3099}" type="presParOf" srcId="{B9CBE822-ECD1-4936-9595-8CC6BDB6FC4D}" destId="{00229C4A-A845-4785-82A4-2DCD8731120B}" srcOrd="1" destOrd="0" presId="urn:microsoft.com/office/officeart/2005/8/layout/lProcess2"/>
    <dgm:cxn modelId="{D99C4061-B729-474B-BC4B-02F4ED512860}" type="presParOf" srcId="{B9CBE822-ECD1-4936-9595-8CC6BDB6FC4D}" destId="{A513F114-C5C3-41A7-B623-A56E561B749F}" srcOrd="2" destOrd="0" presId="urn:microsoft.com/office/officeart/2005/8/layout/lProcess2"/>
    <dgm:cxn modelId="{2D3C9446-7BE6-4A22-8E93-8A9468381EF9}" type="presParOf" srcId="{A513F114-C5C3-41A7-B623-A56E561B749F}" destId="{649BE296-7C37-4FD7-A69A-01769E590378}" srcOrd="0" destOrd="0" presId="urn:microsoft.com/office/officeart/2005/8/layout/lProcess2"/>
    <dgm:cxn modelId="{CCD57DA8-7DC4-46E8-A507-DF34745D2F27}" type="presParOf" srcId="{649BE296-7C37-4FD7-A69A-01769E590378}" destId="{6E13182B-B575-4C15-8B02-579CD70C7F2D}" srcOrd="0" destOrd="0" presId="urn:microsoft.com/office/officeart/2005/8/layout/lProcess2"/>
    <dgm:cxn modelId="{03607712-A25C-473D-A2AD-86CA91E2591E}" type="presParOf" srcId="{D1F47081-62FA-4437-8891-7B7A303861B3}" destId="{D76F5A6D-BEC1-4BF5-BF2B-770116F6FBEA}" srcOrd="1" destOrd="0" presId="urn:microsoft.com/office/officeart/2005/8/layout/lProcess2"/>
    <dgm:cxn modelId="{5B8AC02F-90ED-4594-AAC1-13EE336F6FE5}" type="presParOf" srcId="{D1F47081-62FA-4437-8891-7B7A303861B3}" destId="{EDFBED8C-1BB7-4BDA-A096-C235BB66C5F5}" srcOrd="2" destOrd="0" presId="urn:microsoft.com/office/officeart/2005/8/layout/lProcess2"/>
    <dgm:cxn modelId="{9D19F69E-DA02-49DD-88F7-5AD7A4F6F89B}" type="presParOf" srcId="{EDFBED8C-1BB7-4BDA-A096-C235BB66C5F5}" destId="{C8CF295C-7A8E-460B-AB13-FA6727E0B975}" srcOrd="0" destOrd="0" presId="urn:microsoft.com/office/officeart/2005/8/layout/lProcess2"/>
    <dgm:cxn modelId="{7E5397F5-5793-4E9D-B2EE-F4144077A19A}" type="presParOf" srcId="{EDFBED8C-1BB7-4BDA-A096-C235BB66C5F5}" destId="{D451D573-C6A3-4686-B854-2FC358BE21BD}" srcOrd="1" destOrd="0" presId="urn:microsoft.com/office/officeart/2005/8/layout/lProcess2"/>
    <dgm:cxn modelId="{922C2548-D409-4F52-85DD-227B2A19D291}" type="presParOf" srcId="{EDFBED8C-1BB7-4BDA-A096-C235BB66C5F5}" destId="{56B9E43A-5687-42A5-B98D-6142C6C468D1}" srcOrd="2" destOrd="0" presId="urn:microsoft.com/office/officeart/2005/8/layout/lProcess2"/>
    <dgm:cxn modelId="{9734932C-1FB4-459D-ADED-5D38D92C419B}" type="presParOf" srcId="{56B9E43A-5687-42A5-B98D-6142C6C468D1}" destId="{67508067-E71B-4838-9263-819E881DC330}" srcOrd="0" destOrd="0" presId="urn:microsoft.com/office/officeart/2005/8/layout/lProcess2"/>
    <dgm:cxn modelId="{E19B6A37-424C-46F8-B673-B9E686A7342B}" type="presParOf" srcId="{67508067-E71B-4838-9263-819E881DC330}" destId="{A252D856-15D2-4D0E-813F-70F5E654ABD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8ED20-19BD-4D4A-BF4D-B6A6BC062E0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D37DA8-7EC5-456D-9488-078B1D3795E4}">
      <dgm:prSet phldrT="[Text]"/>
      <dgm:spPr/>
      <dgm:t>
        <a:bodyPr/>
        <a:lstStyle/>
        <a:p>
          <a:r>
            <a:rPr lang="it-IT" dirty="0" err="1" smtClean="0"/>
            <a:t>Safety</a:t>
          </a:r>
          <a:endParaRPr lang="en-US" dirty="0"/>
        </a:p>
      </dgm:t>
    </dgm:pt>
    <dgm:pt modelId="{AF3C49B1-7276-4BAC-9198-8FE3D6C10C8D}" type="parTrans" cxnId="{1A979F2E-08D3-4909-B347-D2BF644E208A}">
      <dgm:prSet/>
      <dgm:spPr/>
      <dgm:t>
        <a:bodyPr/>
        <a:lstStyle/>
        <a:p>
          <a:endParaRPr lang="en-US"/>
        </a:p>
      </dgm:t>
    </dgm:pt>
    <dgm:pt modelId="{DE3AA823-7240-41A7-B305-31879E3CE311}" type="sibTrans" cxnId="{1A979F2E-08D3-4909-B347-D2BF644E208A}">
      <dgm:prSet/>
      <dgm:spPr/>
      <dgm:t>
        <a:bodyPr/>
        <a:lstStyle/>
        <a:p>
          <a:endParaRPr lang="en-US"/>
        </a:p>
      </dgm:t>
    </dgm:pt>
    <dgm:pt modelId="{B6A5D00F-55BD-452E-BDE2-618A6B681773}">
      <dgm:prSet phldrT="[Text]" custT="1"/>
      <dgm:spPr/>
      <dgm:t>
        <a:bodyPr anchor="t"/>
        <a:lstStyle/>
        <a:p>
          <a:pPr algn="l"/>
          <a:r>
            <a:rPr lang="it-IT" sz="1300" dirty="0" smtClean="0"/>
            <a:t>- </a:t>
          </a:r>
          <a:r>
            <a:rPr lang="it-IT" sz="1300" dirty="0" err="1" smtClean="0"/>
            <a:t>Metallic</a:t>
          </a:r>
          <a:r>
            <a:rPr lang="it-IT" sz="1300" dirty="0" smtClean="0"/>
            <a:t> </a:t>
          </a:r>
          <a:r>
            <a:rPr lang="it-IT" sz="1300" dirty="0" err="1" smtClean="0"/>
            <a:t>partition</a:t>
          </a:r>
          <a:r>
            <a:rPr lang="it-IT" sz="1300" dirty="0" smtClean="0"/>
            <a:t> </a:t>
          </a:r>
          <a:r>
            <a:rPr lang="it-IT" sz="1300" dirty="0" err="1" smtClean="0"/>
            <a:t>thanks</a:t>
          </a:r>
          <a:r>
            <a:rPr lang="it-IT" sz="1300" dirty="0" smtClean="0"/>
            <a:t> to </a:t>
          </a:r>
          <a:r>
            <a:rPr lang="it-IT" sz="1300" dirty="0" err="1" smtClean="0"/>
            <a:t>lower</a:t>
          </a:r>
          <a:r>
            <a:rPr lang="it-IT" sz="1300" dirty="0" smtClean="0"/>
            <a:t> part in </a:t>
          </a:r>
          <a:r>
            <a:rPr lang="it-IT" sz="1300" dirty="0" err="1" smtClean="0"/>
            <a:t>stainless</a:t>
          </a:r>
          <a:r>
            <a:rPr lang="it-IT" sz="1300" dirty="0" smtClean="0"/>
            <a:t> </a:t>
          </a:r>
          <a:r>
            <a:rPr lang="it-IT" sz="1300" dirty="0" err="1" smtClean="0"/>
            <a:t>steel</a:t>
          </a:r>
          <a:r>
            <a:rPr lang="it-IT" sz="1300" dirty="0" smtClean="0"/>
            <a:t/>
          </a:r>
          <a:br>
            <a:rPr lang="it-IT" sz="1300" dirty="0" smtClean="0"/>
          </a:br>
          <a:r>
            <a:rPr lang="it-IT" sz="1300" dirty="0" smtClean="0"/>
            <a:t/>
          </a:r>
          <a:br>
            <a:rPr lang="it-IT" sz="1300" dirty="0" smtClean="0"/>
          </a:br>
          <a:r>
            <a:rPr lang="it-IT" sz="1300" dirty="0" smtClean="0"/>
            <a:t>- Mechanical </a:t>
          </a:r>
          <a:r>
            <a:rPr lang="it-IT" sz="1300" dirty="0" err="1" smtClean="0"/>
            <a:t>interlocks</a:t>
          </a:r>
          <a:r>
            <a:rPr lang="it-IT" sz="1300" dirty="0" smtClean="0"/>
            <a:t> to </a:t>
          </a:r>
          <a:r>
            <a:rPr lang="it-IT" sz="1300" dirty="0" err="1" smtClean="0"/>
            <a:t>prevent</a:t>
          </a:r>
          <a:r>
            <a:rPr lang="it-IT" sz="1300" dirty="0" smtClean="0"/>
            <a:t> </a:t>
          </a:r>
          <a:r>
            <a:rPr lang="it-IT" sz="1300" dirty="0" err="1" smtClean="0"/>
            <a:t>unsafe</a:t>
          </a:r>
          <a:r>
            <a:rPr lang="it-IT" sz="1300" dirty="0" smtClean="0"/>
            <a:t> </a:t>
          </a:r>
          <a:r>
            <a:rPr lang="it-IT" sz="1300" dirty="0" err="1" smtClean="0"/>
            <a:t>operations</a:t>
          </a:r>
          <a:r>
            <a:rPr lang="it-IT" sz="1300" dirty="0" smtClean="0"/>
            <a:t/>
          </a:r>
          <a:br>
            <a:rPr lang="it-IT" sz="1300" dirty="0" smtClean="0"/>
          </a:br>
          <a:r>
            <a:rPr lang="it-IT" sz="1300" dirty="0" smtClean="0"/>
            <a:t/>
          </a:r>
          <a:br>
            <a:rPr lang="it-IT" sz="1300" dirty="0" smtClean="0"/>
          </a:br>
          <a:r>
            <a:rPr lang="it-IT" sz="1300" dirty="0" smtClean="0"/>
            <a:t>- Separate </a:t>
          </a:r>
          <a:r>
            <a:rPr lang="it-IT" sz="1300" dirty="0" err="1" smtClean="0"/>
            <a:t>operating</a:t>
          </a:r>
          <a:r>
            <a:rPr lang="it-IT" sz="1300" dirty="0" smtClean="0"/>
            <a:t> </a:t>
          </a:r>
          <a:r>
            <a:rPr lang="it-IT" sz="1300" dirty="0" err="1" smtClean="0"/>
            <a:t>seats</a:t>
          </a:r>
          <a:r>
            <a:rPr lang="it-IT" sz="1300" dirty="0" smtClean="0"/>
            <a:t> for line and </a:t>
          </a:r>
          <a:r>
            <a:rPr lang="it-IT" sz="1300" dirty="0" err="1" smtClean="0"/>
            <a:t>earth</a:t>
          </a:r>
          <a:endParaRPr lang="it-IT" sz="1300" dirty="0" smtClean="0"/>
        </a:p>
        <a:p>
          <a:pPr algn="l"/>
          <a:r>
            <a:rPr lang="it-IT" sz="1300" dirty="0" smtClean="0"/>
            <a:t> </a:t>
          </a:r>
        </a:p>
        <a:p>
          <a:pPr algn="l"/>
          <a:endParaRPr lang="en-US" sz="1300" dirty="0"/>
        </a:p>
      </dgm:t>
    </dgm:pt>
    <dgm:pt modelId="{9FCF9DDE-5FBB-4BA2-A021-BF7F51A4C0BB}" type="parTrans" cxnId="{5376C1AF-2EDD-4D97-BE86-56C0F819CA61}">
      <dgm:prSet/>
      <dgm:spPr/>
      <dgm:t>
        <a:bodyPr/>
        <a:lstStyle/>
        <a:p>
          <a:endParaRPr lang="en-US"/>
        </a:p>
      </dgm:t>
    </dgm:pt>
    <dgm:pt modelId="{76CBCE21-53EE-49C6-A29F-C475D2D6D98C}" type="sibTrans" cxnId="{5376C1AF-2EDD-4D97-BE86-56C0F819CA61}">
      <dgm:prSet/>
      <dgm:spPr/>
      <dgm:t>
        <a:bodyPr/>
        <a:lstStyle/>
        <a:p>
          <a:endParaRPr lang="en-US"/>
        </a:p>
      </dgm:t>
    </dgm:pt>
    <dgm:pt modelId="{A8437773-04D2-47F8-B101-F70E312524E5}">
      <dgm:prSet phldrT="[Text]"/>
      <dgm:spPr/>
      <dgm:t>
        <a:bodyPr/>
        <a:lstStyle/>
        <a:p>
          <a:r>
            <a:rPr lang="it-IT" dirty="0" err="1" smtClean="0"/>
            <a:t>Compactness</a:t>
          </a:r>
          <a:endParaRPr lang="en-US" dirty="0"/>
        </a:p>
      </dgm:t>
    </dgm:pt>
    <dgm:pt modelId="{5F0BE345-31B6-4EAA-BC21-1F205D73894E}" type="parTrans" cxnId="{43A1CDA4-0E22-49FE-9A9D-6C1F43A68388}">
      <dgm:prSet/>
      <dgm:spPr/>
      <dgm:t>
        <a:bodyPr/>
        <a:lstStyle/>
        <a:p>
          <a:endParaRPr lang="en-US"/>
        </a:p>
      </dgm:t>
    </dgm:pt>
    <dgm:pt modelId="{111EA9DB-30D1-4C81-BD33-BD34254AFA81}" type="sibTrans" cxnId="{43A1CDA4-0E22-49FE-9A9D-6C1F43A68388}">
      <dgm:prSet/>
      <dgm:spPr/>
      <dgm:t>
        <a:bodyPr/>
        <a:lstStyle/>
        <a:p>
          <a:endParaRPr lang="en-US"/>
        </a:p>
      </dgm:t>
    </dgm:pt>
    <dgm:pt modelId="{C21CFE5A-BE70-4332-9B88-BB695B7F8500}">
      <dgm:prSet phldrT="[Text]" custT="1"/>
      <dgm:spPr/>
      <dgm:t>
        <a:bodyPr anchor="t"/>
        <a:lstStyle/>
        <a:p>
          <a:pPr algn="l"/>
          <a:r>
            <a:rPr lang="it-IT" sz="1300" dirty="0" smtClean="0"/>
            <a:t>- Can </a:t>
          </a:r>
          <a:r>
            <a:rPr lang="it-IT" sz="1300" dirty="0" err="1" smtClean="0"/>
            <a:t>fit</a:t>
          </a:r>
          <a:r>
            <a:rPr lang="it-IT" sz="1300" dirty="0" smtClean="0"/>
            <a:t> 375mm wide </a:t>
          </a:r>
          <a:r>
            <a:rPr lang="it-IT" sz="1300" dirty="0" err="1" smtClean="0"/>
            <a:t>panels</a:t>
          </a: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a:r>
          <a:br>
            <a:rPr lang="it-IT" sz="1300" dirty="0" smtClean="0"/>
          </a:br>
          <a:r>
            <a:rPr lang="it-IT" sz="1300" dirty="0" smtClean="0"/>
            <a:t>- No </a:t>
          </a:r>
          <a:r>
            <a:rPr lang="it-IT" sz="1300" dirty="0" err="1" smtClean="0"/>
            <a:t>need</a:t>
          </a:r>
          <a:r>
            <a:rPr lang="it-IT" sz="1300" dirty="0" smtClean="0"/>
            <a:t> for cross-</a:t>
          </a:r>
          <a:r>
            <a:rPr lang="it-IT" sz="1300" dirty="0" err="1" smtClean="0"/>
            <a:t>beam</a:t>
          </a:r>
          <a:r>
            <a:rPr lang="it-IT" sz="1300" dirty="0" smtClean="0"/>
            <a:t> with </a:t>
          </a:r>
          <a:r>
            <a:rPr lang="it-IT" sz="1300" dirty="0" err="1" smtClean="0"/>
            <a:t>insulators</a:t>
          </a:r>
          <a:r>
            <a:rPr lang="it-IT" sz="1300" dirty="0" smtClean="0"/>
            <a:t> and </a:t>
          </a:r>
          <a:r>
            <a:rPr lang="it-IT" sz="1300" dirty="0" err="1" smtClean="0"/>
            <a:t>direct</a:t>
          </a:r>
          <a:r>
            <a:rPr lang="it-IT" sz="1300" dirty="0" smtClean="0"/>
            <a:t> </a:t>
          </a:r>
          <a:r>
            <a:rPr lang="it-IT" sz="1300" dirty="0" err="1" smtClean="0"/>
            <a:t>cables</a:t>
          </a:r>
          <a:r>
            <a:rPr lang="it-IT" sz="1300" dirty="0" smtClean="0"/>
            <a:t> connection </a:t>
          </a:r>
          <a:r>
            <a:rPr lang="it-IT" sz="1300" dirty="0" err="1" smtClean="0"/>
            <a:t>thanks</a:t>
          </a:r>
          <a:r>
            <a:rPr lang="it-IT" sz="1300" dirty="0" smtClean="0"/>
            <a:t> to </a:t>
          </a:r>
          <a:r>
            <a:rPr lang="it-IT" sz="1300" dirty="0" err="1" smtClean="0"/>
            <a:t>integrated</a:t>
          </a:r>
          <a:r>
            <a:rPr lang="it-IT" sz="1300" dirty="0" smtClean="0"/>
            <a:t> capacitive </a:t>
          </a:r>
          <a:r>
            <a:rPr lang="it-IT" sz="1300" dirty="0" err="1" smtClean="0"/>
            <a:t>dividers</a:t>
          </a:r>
          <a:endParaRPr lang="it-IT" sz="1300" dirty="0" smtClean="0"/>
        </a:p>
      </dgm:t>
    </dgm:pt>
    <dgm:pt modelId="{2B7960C8-2FE4-44CE-B008-3F355D6C3578}" type="parTrans" cxnId="{8569F34A-D97D-4795-BB7B-C7EE6DB65532}">
      <dgm:prSet/>
      <dgm:spPr/>
      <dgm:t>
        <a:bodyPr/>
        <a:lstStyle/>
        <a:p>
          <a:endParaRPr lang="en-US"/>
        </a:p>
      </dgm:t>
    </dgm:pt>
    <dgm:pt modelId="{A6774FFE-2B65-4888-A6A5-EF713DB7DD1C}" type="sibTrans" cxnId="{8569F34A-D97D-4795-BB7B-C7EE6DB65532}">
      <dgm:prSet/>
      <dgm:spPr/>
      <dgm:t>
        <a:bodyPr/>
        <a:lstStyle/>
        <a:p>
          <a:endParaRPr lang="en-US"/>
        </a:p>
      </dgm:t>
    </dgm:pt>
    <dgm:pt modelId="{D1F47081-62FA-4437-8891-7B7A303861B3}" type="pres">
      <dgm:prSet presAssocID="{28A8ED20-19BD-4D4A-BF4D-B6A6BC062E00}" presName="theList" presStyleCnt="0">
        <dgm:presLayoutVars>
          <dgm:dir/>
          <dgm:animLvl val="lvl"/>
          <dgm:resizeHandles val="exact"/>
        </dgm:presLayoutVars>
      </dgm:prSet>
      <dgm:spPr/>
      <dgm:t>
        <a:bodyPr/>
        <a:lstStyle/>
        <a:p>
          <a:endParaRPr lang="en-US"/>
        </a:p>
      </dgm:t>
    </dgm:pt>
    <dgm:pt modelId="{E6880DA4-FDC7-4F17-9AA0-C0507CDFDA0A}" type="pres">
      <dgm:prSet presAssocID="{88D37DA8-7EC5-456D-9488-078B1D3795E4}" presName="compNode" presStyleCnt="0"/>
      <dgm:spPr/>
    </dgm:pt>
    <dgm:pt modelId="{B3B35C3C-9470-4E7F-A061-A0874F12D0C1}" type="pres">
      <dgm:prSet presAssocID="{88D37DA8-7EC5-456D-9488-078B1D3795E4}" presName="aNode" presStyleLbl="bgShp" presStyleIdx="0" presStyleCnt="2" custLinFactNeighborX="-2661" custLinFactNeighborY="42913"/>
      <dgm:spPr/>
      <dgm:t>
        <a:bodyPr/>
        <a:lstStyle/>
        <a:p>
          <a:endParaRPr lang="en-US"/>
        </a:p>
      </dgm:t>
    </dgm:pt>
    <dgm:pt modelId="{B907F0C1-BD4D-4578-B8A8-8F059049ED44}" type="pres">
      <dgm:prSet presAssocID="{88D37DA8-7EC5-456D-9488-078B1D3795E4}" presName="textNode" presStyleLbl="bgShp" presStyleIdx="0" presStyleCnt="2"/>
      <dgm:spPr/>
      <dgm:t>
        <a:bodyPr/>
        <a:lstStyle/>
        <a:p>
          <a:endParaRPr lang="en-US"/>
        </a:p>
      </dgm:t>
    </dgm:pt>
    <dgm:pt modelId="{3A8B41DE-E267-4B78-BEDE-F6E4EAEBC6D6}" type="pres">
      <dgm:prSet presAssocID="{88D37DA8-7EC5-456D-9488-078B1D3795E4}" presName="compChildNode" presStyleCnt="0"/>
      <dgm:spPr/>
    </dgm:pt>
    <dgm:pt modelId="{EFFC79A2-6BF2-4F4D-864B-81195AA82AA7}" type="pres">
      <dgm:prSet presAssocID="{88D37DA8-7EC5-456D-9488-078B1D3795E4}" presName="theInnerList" presStyleCnt="0"/>
      <dgm:spPr/>
    </dgm:pt>
    <dgm:pt modelId="{E1E2C07C-E3FD-4CC5-923D-9B85F8ECECA3}" type="pres">
      <dgm:prSet presAssocID="{B6A5D00F-55BD-452E-BDE2-618A6B681773}" presName="childNode" presStyleLbl="node1" presStyleIdx="0" presStyleCnt="2" custScaleY="101909">
        <dgm:presLayoutVars>
          <dgm:bulletEnabled val="1"/>
        </dgm:presLayoutVars>
      </dgm:prSet>
      <dgm:spPr/>
      <dgm:t>
        <a:bodyPr/>
        <a:lstStyle/>
        <a:p>
          <a:endParaRPr lang="en-US"/>
        </a:p>
      </dgm:t>
    </dgm:pt>
    <dgm:pt modelId="{989D809F-DFE1-47C3-AEEA-43C45D9DCFB8}" type="pres">
      <dgm:prSet presAssocID="{88D37DA8-7EC5-456D-9488-078B1D3795E4}" presName="aSpace" presStyleCnt="0"/>
      <dgm:spPr/>
    </dgm:pt>
    <dgm:pt modelId="{B9CBE822-ECD1-4936-9595-8CC6BDB6FC4D}" type="pres">
      <dgm:prSet presAssocID="{A8437773-04D2-47F8-B101-F70E312524E5}" presName="compNode" presStyleCnt="0"/>
      <dgm:spPr/>
    </dgm:pt>
    <dgm:pt modelId="{1BBA404D-472F-487A-A521-C8BF07F3BFBF}" type="pres">
      <dgm:prSet presAssocID="{A8437773-04D2-47F8-B101-F70E312524E5}" presName="aNode" presStyleLbl="bgShp" presStyleIdx="1" presStyleCnt="2"/>
      <dgm:spPr/>
      <dgm:t>
        <a:bodyPr/>
        <a:lstStyle/>
        <a:p>
          <a:endParaRPr lang="en-US"/>
        </a:p>
      </dgm:t>
    </dgm:pt>
    <dgm:pt modelId="{00229C4A-A845-4785-82A4-2DCD8731120B}" type="pres">
      <dgm:prSet presAssocID="{A8437773-04D2-47F8-B101-F70E312524E5}" presName="textNode" presStyleLbl="bgShp" presStyleIdx="1" presStyleCnt="2"/>
      <dgm:spPr/>
      <dgm:t>
        <a:bodyPr/>
        <a:lstStyle/>
        <a:p>
          <a:endParaRPr lang="en-US"/>
        </a:p>
      </dgm:t>
    </dgm:pt>
    <dgm:pt modelId="{A513F114-C5C3-41A7-B623-A56E561B749F}" type="pres">
      <dgm:prSet presAssocID="{A8437773-04D2-47F8-B101-F70E312524E5}" presName="compChildNode" presStyleCnt="0"/>
      <dgm:spPr/>
    </dgm:pt>
    <dgm:pt modelId="{649BE296-7C37-4FD7-A69A-01769E590378}" type="pres">
      <dgm:prSet presAssocID="{A8437773-04D2-47F8-B101-F70E312524E5}" presName="theInnerList" presStyleCnt="0"/>
      <dgm:spPr/>
    </dgm:pt>
    <dgm:pt modelId="{6E13182B-B575-4C15-8B02-579CD70C7F2D}" type="pres">
      <dgm:prSet presAssocID="{C21CFE5A-BE70-4332-9B88-BB695B7F8500}" presName="childNode" presStyleLbl="node1" presStyleIdx="1" presStyleCnt="2">
        <dgm:presLayoutVars>
          <dgm:bulletEnabled val="1"/>
        </dgm:presLayoutVars>
      </dgm:prSet>
      <dgm:spPr/>
      <dgm:t>
        <a:bodyPr/>
        <a:lstStyle/>
        <a:p>
          <a:endParaRPr lang="en-US"/>
        </a:p>
      </dgm:t>
    </dgm:pt>
  </dgm:ptLst>
  <dgm:cxnLst>
    <dgm:cxn modelId="{8A77EBF8-CEC0-4EB3-88DE-22F8084177AB}" type="presOf" srcId="{28A8ED20-19BD-4D4A-BF4D-B6A6BC062E00}" destId="{D1F47081-62FA-4437-8891-7B7A303861B3}" srcOrd="0" destOrd="0" presId="urn:microsoft.com/office/officeart/2005/8/layout/lProcess2"/>
    <dgm:cxn modelId="{4405D1B3-03BB-433D-8094-725F5FFCEAB6}" type="presOf" srcId="{88D37DA8-7EC5-456D-9488-078B1D3795E4}" destId="{B907F0C1-BD4D-4578-B8A8-8F059049ED44}" srcOrd="1" destOrd="0" presId="urn:microsoft.com/office/officeart/2005/8/layout/lProcess2"/>
    <dgm:cxn modelId="{D635873F-4D4F-4B54-AAED-6389B277B6B5}" type="presOf" srcId="{88D37DA8-7EC5-456D-9488-078B1D3795E4}" destId="{B3B35C3C-9470-4E7F-A061-A0874F12D0C1}" srcOrd="0" destOrd="0" presId="urn:microsoft.com/office/officeart/2005/8/layout/lProcess2"/>
    <dgm:cxn modelId="{8569F34A-D97D-4795-BB7B-C7EE6DB65532}" srcId="{A8437773-04D2-47F8-B101-F70E312524E5}" destId="{C21CFE5A-BE70-4332-9B88-BB695B7F8500}" srcOrd="0" destOrd="0" parTransId="{2B7960C8-2FE4-44CE-B008-3F355D6C3578}" sibTransId="{A6774FFE-2B65-4888-A6A5-EF713DB7DD1C}"/>
    <dgm:cxn modelId="{5376C1AF-2EDD-4D97-BE86-56C0F819CA61}" srcId="{88D37DA8-7EC5-456D-9488-078B1D3795E4}" destId="{B6A5D00F-55BD-452E-BDE2-618A6B681773}" srcOrd="0" destOrd="0" parTransId="{9FCF9DDE-5FBB-4BA2-A021-BF7F51A4C0BB}" sibTransId="{76CBCE21-53EE-49C6-A29F-C475D2D6D98C}"/>
    <dgm:cxn modelId="{A36A4941-6B51-477A-A583-9954B6EF0DA5}" type="presOf" srcId="{B6A5D00F-55BD-452E-BDE2-618A6B681773}" destId="{E1E2C07C-E3FD-4CC5-923D-9B85F8ECECA3}" srcOrd="0" destOrd="0" presId="urn:microsoft.com/office/officeart/2005/8/layout/lProcess2"/>
    <dgm:cxn modelId="{C945495A-3E2F-4BF3-8142-D18DF3C89476}" type="presOf" srcId="{C21CFE5A-BE70-4332-9B88-BB695B7F8500}" destId="{6E13182B-B575-4C15-8B02-579CD70C7F2D}" srcOrd="0" destOrd="0" presId="urn:microsoft.com/office/officeart/2005/8/layout/lProcess2"/>
    <dgm:cxn modelId="{7AAC3B08-379B-4BE1-9993-368E86A42CD0}" type="presOf" srcId="{A8437773-04D2-47F8-B101-F70E312524E5}" destId="{00229C4A-A845-4785-82A4-2DCD8731120B}" srcOrd="1" destOrd="0" presId="urn:microsoft.com/office/officeart/2005/8/layout/lProcess2"/>
    <dgm:cxn modelId="{43A1CDA4-0E22-49FE-9A9D-6C1F43A68388}" srcId="{28A8ED20-19BD-4D4A-BF4D-B6A6BC062E00}" destId="{A8437773-04D2-47F8-B101-F70E312524E5}" srcOrd="1" destOrd="0" parTransId="{5F0BE345-31B6-4EAA-BC21-1F205D73894E}" sibTransId="{111EA9DB-30D1-4C81-BD33-BD34254AFA81}"/>
    <dgm:cxn modelId="{6663C87D-D1EE-4845-8085-75426FF682E5}" type="presOf" srcId="{A8437773-04D2-47F8-B101-F70E312524E5}" destId="{1BBA404D-472F-487A-A521-C8BF07F3BFBF}" srcOrd="0" destOrd="0" presId="urn:microsoft.com/office/officeart/2005/8/layout/lProcess2"/>
    <dgm:cxn modelId="{1A979F2E-08D3-4909-B347-D2BF644E208A}" srcId="{28A8ED20-19BD-4D4A-BF4D-B6A6BC062E00}" destId="{88D37DA8-7EC5-456D-9488-078B1D3795E4}" srcOrd="0" destOrd="0" parTransId="{AF3C49B1-7276-4BAC-9198-8FE3D6C10C8D}" sibTransId="{DE3AA823-7240-41A7-B305-31879E3CE311}"/>
    <dgm:cxn modelId="{256AC224-4804-4D19-8449-A76247A0A0F6}" type="presParOf" srcId="{D1F47081-62FA-4437-8891-7B7A303861B3}" destId="{E6880DA4-FDC7-4F17-9AA0-C0507CDFDA0A}" srcOrd="0" destOrd="0" presId="urn:microsoft.com/office/officeart/2005/8/layout/lProcess2"/>
    <dgm:cxn modelId="{ACF5D4EA-F372-4EEF-8DDB-FD1C7725E809}" type="presParOf" srcId="{E6880DA4-FDC7-4F17-9AA0-C0507CDFDA0A}" destId="{B3B35C3C-9470-4E7F-A061-A0874F12D0C1}" srcOrd="0" destOrd="0" presId="urn:microsoft.com/office/officeart/2005/8/layout/lProcess2"/>
    <dgm:cxn modelId="{EEC74AE5-78C8-4571-8259-8223EC9389C5}" type="presParOf" srcId="{E6880DA4-FDC7-4F17-9AA0-C0507CDFDA0A}" destId="{B907F0C1-BD4D-4578-B8A8-8F059049ED44}" srcOrd="1" destOrd="0" presId="urn:microsoft.com/office/officeart/2005/8/layout/lProcess2"/>
    <dgm:cxn modelId="{FB6176CC-018C-49F7-AC16-7D6366C3C69B}" type="presParOf" srcId="{E6880DA4-FDC7-4F17-9AA0-C0507CDFDA0A}" destId="{3A8B41DE-E267-4B78-BEDE-F6E4EAEBC6D6}" srcOrd="2" destOrd="0" presId="urn:microsoft.com/office/officeart/2005/8/layout/lProcess2"/>
    <dgm:cxn modelId="{E35AF110-1698-492C-9B0F-E00A2C2CA728}" type="presParOf" srcId="{3A8B41DE-E267-4B78-BEDE-F6E4EAEBC6D6}" destId="{EFFC79A2-6BF2-4F4D-864B-81195AA82AA7}" srcOrd="0" destOrd="0" presId="urn:microsoft.com/office/officeart/2005/8/layout/lProcess2"/>
    <dgm:cxn modelId="{96F64AD4-05E5-438C-B9AD-51C221AC39F1}" type="presParOf" srcId="{EFFC79A2-6BF2-4F4D-864B-81195AA82AA7}" destId="{E1E2C07C-E3FD-4CC5-923D-9B85F8ECECA3}" srcOrd="0" destOrd="0" presId="urn:microsoft.com/office/officeart/2005/8/layout/lProcess2"/>
    <dgm:cxn modelId="{7D6ED0A9-1E53-4691-A9B6-6B5C1F6B3000}" type="presParOf" srcId="{D1F47081-62FA-4437-8891-7B7A303861B3}" destId="{989D809F-DFE1-47C3-AEEA-43C45D9DCFB8}" srcOrd="1" destOrd="0" presId="urn:microsoft.com/office/officeart/2005/8/layout/lProcess2"/>
    <dgm:cxn modelId="{C8B4EBF2-69B5-454F-8849-A85CDBE5D6AD}" type="presParOf" srcId="{D1F47081-62FA-4437-8891-7B7A303861B3}" destId="{B9CBE822-ECD1-4936-9595-8CC6BDB6FC4D}" srcOrd="2" destOrd="0" presId="urn:microsoft.com/office/officeart/2005/8/layout/lProcess2"/>
    <dgm:cxn modelId="{2CCFDD22-7F07-4075-A1F2-44125A3E2FEC}" type="presParOf" srcId="{B9CBE822-ECD1-4936-9595-8CC6BDB6FC4D}" destId="{1BBA404D-472F-487A-A521-C8BF07F3BFBF}" srcOrd="0" destOrd="0" presId="urn:microsoft.com/office/officeart/2005/8/layout/lProcess2"/>
    <dgm:cxn modelId="{6B3613EF-5752-4545-8FD9-A62422DC088A}" type="presParOf" srcId="{B9CBE822-ECD1-4936-9595-8CC6BDB6FC4D}" destId="{00229C4A-A845-4785-82A4-2DCD8731120B}" srcOrd="1" destOrd="0" presId="urn:microsoft.com/office/officeart/2005/8/layout/lProcess2"/>
    <dgm:cxn modelId="{EC9841DE-3D1D-4BCC-81A0-F515D207B218}" type="presParOf" srcId="{B9CBE822-ECD1-4936-9595-8CC6BDB6FC4D}" destId="{A513F114-C5C3-41A7-B623-A56E561B749F}" srcOrd="2" destOrd="0" presId="urn:microsoft.com/office/officeart/2005/8/layout/lProcess2"/>
    <dgm:cxn modelId="{8B26C31D-8B2E-4210-963C-51E3B74940EE}" type="presParOf" srcId="{A513F114-C5C3-41A7-B623-A56E561B749F}" destId="{649BE296-7C37-4FD7-A69A-01769E590378}" srcOrd="0" destOrd="0" presId="urn:microsoft.com/office/officeart/2005/8/layout/lProcess2"/>
    <dgm:cxn modelId="{0B556AA9-5C2E-4058-BD55-7623C77ED6FC}" type="presParOf" srcId="{649BE296-7C37-4FD7-A69A-01769E590378}" destId="{6E13182B-B575-4C15-8B02-579CD70C7F2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A404D-472F-487A-A521-C8BF07F3BFBF}">
      <dsp:nvSpPr>
        <dsp:cNvPr id="0" name=""/>
        <dsp:cNvSpPr/>
      </dsp:nvSpPr>
      <dsp:spPr>
        <a:xfrm>
          <a:off x="3161" y="0"/>
          <a:ext cx="3041043"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t-IT" sz="3700" kern="1200" dirty="0" smtClean="0"/>
            <a:t>Line Switch</a:t>
          </a:r>
          <a:br>
            <a:rPr lang="it-IT" sz="3700" kern="1200" dirty="0" smtClean="0"/>
          </a:br>
          <a:r>
            <a:rPr lang="it-IT" sz="3700" kern="1200" dirty="0" err="1" smtClean="0"/>
            <a:t>Disconnector</a:t>
          </a:r>
          <a:endParaRPr lang="en-US" sz="3700" kern="1200" dirty="0"/>
        </a:p>
      </dsp:txBody>
      <dsp:txXfrm>
        <a:off x="3161" y="0"/>
        <a:ext cx="3041043" cy="1468754"/>
      </dsp:txXfrm>
    </dsp:sp>
    <dsp:sp modelId="{6E13182B-B575-4C15-8B02-579CD70C7F2D}">
      <dsp:nvSpPr>
        <dsp:cNvPr id="0" name=""/>
        <dsp:cNvSpPr/>
      </dsp:nvSpPr>
      <dsp:spPr>
        <a:xfrm>
          <a:off x="197994" y="1468754"/>
          <a:ext cx="2651376"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Shunt opening release (T2/T2F)</a:t>
          </a:r>
        </a:p>
        <a:p>
          <a:pPr lvl="0" algn="l" defTabSz="577850">
            <a:lnSpc>
              <a:spcPct val="90000"/>
            </a:lnSpc>
            <a:spcBef>
              <a:spcPct val="0"/>
            </a:spcBef>
            <a:spcAft>
              <a:spcPct val="35000"/>
            </a:spcAft>
          </a:pPr>
          <a:r>
            <a:rPr lang="it-IT" sz="1300" kern="1200" dirty="0" smtClean="0"/>
            <a:t>- Shunt </a:t>
          </a:r>
          <a:r>
            <a:rPr lang="it-IT" sz="1300" kern="1200" dirty="0" err="1" smtClean="0"/>
            <a:t>closing</a:t>
          </a:r>
          <a:r>
            <a:rPr lang="it-IT" sz="1300" kern="1200" dirty="0" smtClean="0"/>
            <a:t> release (T2/T2F)</a:t>
          </a:r>
        </a:p>
        <a:p>
          <a:pPr lvl="0" algn="l" defTabSz="577850">
            <a:lnSpc>
              <a:spcPct val="90000"/>
            </a:lnSpc>
            <a:spcBef>
              <a:spcPct val="0"/>
            </a:spcBef>
            <a:spcAft>
              <a:spcPct val="35000"/>
            </a:spcAft>
          </a:pPr>
          <a:r>
            <a:rPr lang="it-IT" sz="1300" kern="1200" dirty="0" smtClean="0"/>
            <a:t>- </a:t>
          </a:r>
          <a:r>
            <a:rPr lang="it-IT" sz="1300" kern="1200" dirty="0" err="1" smtClean="0"/>
            <a:t>Pushbutton</a:t>
          </a:r>
          <a:r>
            <a:rPr lang="it-IT" sz="1300" kern="1200" dirty="0" smtClean="0"/>
            <a:t> </a:t>
          </a:r>
          <a:r>
            <a:rPr lang="it-IT" sz="1300" kern="1200" dirty="0" err="1" smtClean="0"/>
            <a:t>protection</a:t>
          </a:r>
          <a:r>
            <a:rPr lang="it-IT" sz="1300" kern="1200" dirty="0" smtClean="0"/>
            <a:t> (T2/T2F)</a:t>
          </a:r>
        </a:p>
        <a:p>
          <a:pPr lvl="0" algn="l" defTabSz="577850">
            <a:lnSpc>
              <a:spcPct val="90000"/>
            </a:lnSpc>
            <a:spcBef>
              <a:spcPct val="0"/>
            </a:spcBef>
            <a:spcAft>
              <a:spcPct val="35000"/>
            </a:spcAft>
          </a:pPr>
          <a:r>
            <a:rPr lang="it-IT" sz="1300" kern="1200" dirty="0" smtClean="0"/>
            <a:t>- Fuse </a:t>
          </a:r>
          <a:r>
            <a:rPr lang="it-IT" sz="1300" kern="1200" dirty="0" err="1" smtClean="0"/>
            <a:t>blown</a:t>
          </a:r>
          <a:r>
            <a:rPr lang="it-IT" sz="1300" kern="1200" dirty="0" smtClean="0"/>
            <a:t> </a:t>
          </a:r>
          <a:r>
            <a:rPr lang="it-IT" sz="1300" kern="1200" dirty="0" err="1" smtClean="0"/>
            <a:t>contact</a:t>
          </a:r>
          <a:r>
            <a:rPr lang="it-IT" sz="1300" kern="1200" dirty="0" smtClean="0"/>
            <a:t> (T2F)</a:t>
          </a:r>
        </a:p>
        <a:p>
          <a:pPr lvl="0" algn="l" defTabSz="577850">
            <a:lnSpc>
              <a:spcPct val="90000"/>
            </a:lnSpc>
            <a:spcBef>
              <a:spcPct val="0"/>
            </a:spcBef>
            <a:spcAft>
              <a:spcPct val="35000"/>
            </a:spcAft>
          </a:pPr>
          <a:r>
            <a:rPr lang="it-IT" sz="1300" kern="1200" dirty="0" smtClean="0"/>
            <a:t>- Motor </a:t>
          </a:r>
          <a:r>
            <a:rPr lang="it-IT" sz="1300" kern="1200" dirty="0" err="1" smtClean="0"/>
            <a:t>closing</a:t>
          </a:r>
          <a:r>
            <a:rPr lang="it-IT" sz="1300" kern="1200" dirty="0" smtClean="0"/>
            <a:t> </a:t>
          </a:r>
          <a:r>
            <a:rPr lang="it-IT" sz="1300" kern="1200" dirty="0" err="1" smtClean="0"/>
            <a:t>spring</a:t>
          </a:r>
          <a:r>
            <a:rPr lang="it-IT" sz="1300" kern="1200" dirty="0" smtClean="0"/>
            <a:t> </a:t>
          </a:r>
          <a:r>
            <a:rPr lang="it-IT" sz="1300" kern="1200" dirty="0" err="1" smtClean="0"/>
            <a:t>charger</a:t>
          </a:r>
          <a:endParaRPr lang="it-IT" sz="1300" kern="1200" dirty="0" smtClean="0"/>
        </a:p>
        <a:p>
          <a:pPr lvl="0" algn="l" defTabSz="577850">
            <a:lnSpc>
              <a:spcPct val="90000"/>
            </a:lnSpc>
            <a:spcBef>
              <a:spcPct val="0"/>
            </a:spcBef>
            <a:spcAft>
              <a:spcPct val="35000"/>
            </a:spcAft>
          </a:pPr>
          <a:r>
            <a:rPr lang="it-IT" sz="1300" kern="1200" dirty="0" smtClean="0"/>
            <a:t>- </a:t>
          </a:r>
          <a:r>
            <a:rPr lang="it-IT" sz="1300" kern="1200" dirty="0" err="1" smtClean="0"/>
            <a:t>Auxiliary</a:t>
          </a:r>
          <a:r>
            <a:rPr lang="it-IT" sz="1300" kern="1200" dirty="0" smtClean="0"/>
            <a:t> </a:t>
          </a:r>
          <a:r>
            <a:rPr lang="it-IT" sz="1300" kern="1200" dirty="0" err="1" smtClean="0"/>
            <a:t>contacts</a:t>
          </a:r>
          <a:r>
            <a:rPr lang="it-IT" sz="1300" kern="1200" dirty="0" smtClean="0"/>
            <a:t> 4NC/4NO</a:t>
          </a:r>
        </a:p>
        <a:p>
          <a:pPr lvl="0" algn="l" defTabSz="577850">
            <a:lnSpc>
              <a:spcPct val="90000"/>
            </a:lnSpc>
            <a:spcBef>
              <a:spcPct val="0"/>
            </a:spcBef>
            <a:spcAft>
              <a:spcPct val="35000"/>
            </a:spcAft>
          </a:pPr>
          <a:r>
            <a:rPr lang="it-IT" sz="1300" kern="1200" dirty="0" smtClean="0"/>
            <a:t>- </a:t>
          </a:r>
          <a:r>
            <a:rPr lang="it-IT" sz="1300" kern="1200" dirty="0" err="1" smtClean="0"/>
            <a:t>Key</a:t>
          </a:r>
          <a:r>
            <a:rPr lang="it-IT" sz="1300" kern="1200" dirty="0" smtClean="0"/>
            <a:t> </a:t>
          </a:r>
          <a:r>
            <a:rPr lang="it-IT" sz="1300" kern="1200" dirty="0" err="1" smtClean="0"/>
            <a:t>locks</a:t>
          </a:r>
          <a:endParaRPr lang="it-IT" sz="1300" kern="1200" dirty="0" smtClean="0"/>
        </a:p>
        <a:p>
          <a:pPr lvl="0" algn="l" defTabSz="577850">
            <a:lnSpc>
              <a:spcPct val="90000"/>
            </a:lnSpc>
            <a:spcBef>
              <a:spcPct val="0"/>
            </a:spcBef>
            <a:spcAft>
              <a:spcPct val="35000"/>
            </a:spcAft>
          </a:pPr>
          <a:r>
            <a:rPr lang="it-IT" sz="1300" kern="1200" dirty="0" smtClean="0"/>
            <a:t>- VPIS</a:t>
          </a:r>
        </a:p>
        <a:p>
          <a:pPr lvl="0" algn="l" defTabSz="577850">
            <a:lnSpc>
              <a:spcPct val="90000"/>
            </a:lnSpc>
            <a:spcBef>
              <a:spcPct val="0"/>
            </a:spcBef>
            <a:spcAft>
              <a:spcPct val="35000"/>
            </a:spcAft>
          </a:pPr>
          <a:r>
            <a:rPr lang="it-IT" sz="1300" kern="1200" dirty="0" smtClean="0"/>
            <a:t>- </a:t>
          </a:r>
          <a:r>
            <a:rPr lang="it-IT" sz="1300" kern="1200" dirty="0" err="1" smtClean="0"/>
            <a:t>Manometer</a:t>
          </a:r>
          <a:r>
            <a:rPr lang="it-IT" sz="1300" kern="1200" dirty="0" smtClean="0"/>
            <a:t> or pressure </a:t>
          </a:r>
          <a:r>
            <a:rPr lang="it-IT" sz="1300" kern="1200" dirty="0" err="1" smtClean="0"/>
            <a:t>switch</a:t>
          </a:r>
          <a:endParaRPr lang="en-US" sz="1300" kern="1200" dirty="0"/>
        </a:p>
      </dsp:txBody>
      <dsp:txXfrm>
        <a:off x="275650" y="1546410"/>
        <a:ext cx="2496064" cy="3026989"/>
      </dsp:txXfrm>
    </dsp:sp>
    <dsp:sp modelId="{C8CF295C-7A8E-460B-AB13-FA6727E0B975}">
      <dsp:nvSpPr>
        <dsp:cNvPr id="0" name=""/>
        <dsp:cNvSpPr/>
      </dsp:nvSpPr>
      <dsp:spPr>
        <a:xfrm>
          <a:off x="3272283" y="0"/>
          <a:ext cx="3041043"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it-IT" sz="3700" kern="1200" dirty="0" err="1" smtClean="0"/>
            <a:t>Earthing</a:t>
          </a:r>
          <a:r>
            <a:rPr lang="it-IT" sz="3700" kern="1200" dirty="0" smtClean="0"/>
            <a:t> </a:t>
          </a:r>
          <a:r>
            <a:rPr lang="it-IT" sz="3700" kern="1200" dirty="0" err="1" smtClean="0"/>
            <a:t>switch</a:t>
          </a:r>
          <a:endParaRPr lang="en-US" sz="3700" kern="1200" dirty="0"/>
        </a:p>
      </dsp:txBody>
      <dsp:txXfrm>
        <a:off x="3272283" y="0"/>
        <a:ext cx="3041043" cy="1468754"/>
      </dsp:txXfrm>
    </dsp:sp>
    <dsp:sp modelId="{A252D856-15D2-4D0E-813F-70F5E654ABD7}">
      <dsp:nvSpPr>
        <dsp:cNvPr id="0" name=""/>
        <dsp:cNvSpPr/>
      </dsp:nvSpPr>
      <dsp:spPr>
        <a:xfrm>
          <a:off x="3459319" y="1468754"/>
          <a:ext cx="2666970"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a:t>
          </a:r>
          <a:r>
            <a:rPr lang="it-IT" sz="1300" kern="1200" dirty="0" err="1" smtClean="0"/>
            <a:t>Auxiliary</a:t>
          </a:r>
          <a:r>
            <a:rPr lang="it-IT" sz="1300" kern="1200" dirty="0" smtClean="0"/>
            <a:t> </a:t>
          </a:r>
          <a:r>
            <a:rPr lang="it-IT" sz="1300" kern="1200" dirty="0" err="1" smtClean="0"/>
            <a:t>contacts</a:t>
          </a:r>
          <a:r>
            <a:rPr lang="it-IT" sz="1300" kern="1200" dirty="0" smtClean="0"/>
            <a:t> 4NC/4NO</a:t>
          </a:r>
        </a:p>
        <a:p>
          <a:pPr lvl="0" algn="l" defTabSz="577850">
            <a:lnSpc>
              <a:spcPct val="90000"/>
            </a:lnSpc>
            <a:spcBef>
              <a:spcPct val="0"/>
            </a:spcBef>
            <a:spcAft>
              <a:spcPct val="35000"/>
            </a:spcAft>
          </a:pPr>
          <a:r>
            <a:rPr lang="it-IT" sz="1300" kern="1200" dirty="0" smtClean="0"/>
            <a:t>- </a:t>
          </a:r>
          <a:r>
            <a:rPr lang="it-IT" sz="1300" kern="1200" dirty="0" err="1" smtClean="0"/>
            <a:t>Key</a:t>
          </a:r>
          <a:r>
            <a:rPr lang="it-IT" sz="1300" kern="1200" dirty="0" smtClean="0"/>
            <a:t> </a:t>
          </a:r>
          <a:r>
            <a:rPr lang="it-IT" sz="1300" kern="1200" dirty="0" err="1" smtClean="0"/>
            <a:t>locks</a:t>
          </a:r>
          <a:endParaRPr lang="it-IT" sz="1300" kern="1200" dirty="0" smtClean="0"/>
        </a:p>
      </dsp:txBody>
      <dsp:txXfrm>
        <a:off x="3537432" y="1546867"/>
        <a:ext cx="2510744" cy="3026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5C3C-9470-4E7F-A061-A0874F12D0C1}">
      <dsp:nvSpPr>
        <dsp:cNvPr id="0" name=""/>
        <dsp:cNvSpPr/>
      </dsp:nvSpPr>
      <dsp:spPr>
        <a:xfrm>
          <a:off x="0" y="0"/>
          <a:ext cx="3041043"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it-IT" sz="3500" kern="1200" dirty="0" err="1" smtClean="0"/>
            <a:t>Safety</a:t>
          </a:r>
          <a:endParaRPr lang="en-US" sz="3500" kern="1200" dirty="0"/>
        </a:p>
      </dsp:txBody>
      <dsp:txXfrm>
        <a:off x="0" y="0"/>
        <a:ext cx="3041043" cy="1468754"/>
      </dsp:txXfrm>
    </dsp:sp>
    <dsp:sp modelId="{E1E2C07C-E3FD-4CC5-923D-9B85F8ECECA3}">
      <dsp:nvSpPr>
        <dsp:cNvPr id="0" name=""/>
        <dsp:cNvSpPr/>
      </dsp:nvSpPr>
      <dsp:spPr>
        <a:xfrm>
          <a:off x="307265" y="1470050"/>
          <a:ext cx="2432834" cy="3179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a:t>
          </a:r>
          <a:r>
            <a:rPr lang="it-IT" sz="1300" kern="1200" dirty="0" err="1" smtClean="0"/>
            <a:t>Metallic</a:t>
          </a:r>
          <a:r>
            <a:rPr lang="it-IT" sz="1300" kern="1200" dirty="0" smtClean="0"/>
            <a:t> </a:t>
          </a:r>
          <a:r>
            <a:rPr lang="it-IT" sz="1300" kern="1200" dirty="0" err="1" smtClean="0"/>
            <a:t>partition</a:t>
          </a:r>
          <a:r>
            <a:rPr lang="it-IT" sz="1300" kern="1200" dirty="0" smtClean="0"/>
            <a:t> </a:t>
          </a:r>
          <a:r>
            <a:rPr lang="it-IT" sz="1300" kern="1200" dirty="0" err="1" smtClean="0"/>
            <a:t>thanks</a:t>
          </a:r>
          <a:r>
            <a:rPr lang="it-IT" sz="1300" kern="1200" dirty="0" smtClean="0"/>
            <a:t> to </a:t>
          </a:r>
          <a:r>
            <a:rPr lang="it-IT" sz="1300" kern="1200" dirty="0" err="1" smtClean="0"/>
            <a:t>lower</a:t>
          </a:r>
          <a:r>
            <a:rPr lang="it-IT" sz="1300" kern="1200" dirty="0" smtClean="0"/>
            <a:t> part in </a:t>
          </a:r>
          <a:r>
            <a:rPr lang="it-IT" sz="1300" kern="1200" dirty="0" err="1" smtClean="0"/>
            <a:t>stainless</a:t>
          </a:r>
          <a:r>
            <a:rPr lang="it-IT" sz="1300" kern="1200" dirty="0" smtClean="0"/>
            <a:t> </a:t>
          </a:r>
          <a:r>
            <a:rPr lang="it-IT" sz="1300" kern="1200" dirty="0" err="1" smtClean="0"/>
            <a:t>steel</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Mechanical </a:t>
          </a:r>
          <a:r>
            <a:rPr lang="it-IT" sz="1300" kern="1200" dirty="0" err="1" smtClean="0"/>
            <a:t>interlocks</a:t>
          </a:r>
          <a:r>
            <a:rPr lang="it-IT" sz="1300" kern="1200" dirty="0" smtClean="0"/>
            <a:t> to </a:t>
          </a:r>
          <a:r>
            <a:rPr lang="it-IT" sz="1300" kern="1200" dirty="0" err="1" smtClean="0"/>
            <a:t>prevent</a:t>
          </a:r>
          <a:r>
            <a:rPr lang="it-IT" sz="1300" kern="1200" dirty="0" smtClean="0"/>
            <a:t> </a:t>
          </a:r>
          <a:r>
            <a:rPr lang="it-IT" sz="1300" kern="1200" dirty="0" err="1" smtClean="0"/>
            <a:t>unsafe</a:t>
          </a:r>
          <a:r>
            <a:rPr lang="it-IT" sz="1300" kern="1200" dirty="0" smtClean="0"/>
            <a:t> </a:t>
          </a:r>
          <a:r>
            <a:rPr lang="it-IT" sz="1300" kern="1200" dirty="0" err="1" smtClean="0"/>
            <a:t>operations</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Separate </a:t>
          </a:r>
          <a:r>
            <a:rPr lang="it-IT" sz="1300" kern="1200" dirty="0" err="1" smtClean="0"/>
            <a:t>operating</a:t>
          </a:r>
          <a:r>
            <a:rPr lang="it-IT" sz="1300" kern="1200" dirty="0" smtClean="0"/>
            <a:t> </a:t>
          </a:r>
          <a:r>
            <a:rPr lang="it-IT" sz="1300" kern="1200" dirty="0" err="1" smtClean="0"/>
            <a:t>seats</a:t>
          </a:r>
          <a:r>
            <a:rPr lang="it-IT" sz="1300" kern="1200" dirty="0" smtClean="0"/>
            <a:t> for line and </a:t>
          </a:r>
          <a:r>
            <a:rPr lang="it-IT" sz="1300" kern="1200" dirty="0" err="1" smtClean="0"/>
            <a:t>earth</a:t>
          </a:r>
          <a:endParaRPr lang="it-IT" sz="1300" kern="1200" dirty="0" smtClean="0"/>
        </a:p>
        <a:p>
          <a:pPr lvl="0" algn="l" defTabSz="577850">
            <a:lnSpc>
              <a:spcPct val="90000"/>
            </a:lnSpc>
            <a:spcBef>
              <a:spcPct val="0"/>
            </a:spcBef>
            <a:spcAft>
              <a:spcPct val="35000"/>
            </a:spcAft>
          </a:pPr>
          <a:r>
            <a:rPr lang="it-IT" sz="1300" kern="1200" dirty="0" smtClean="0"/>
            <a:t> </a:t>
          </a:r>
        </a:p>
        <a:p>
          <a:pPr lvl="0" algn="l" defTabSz="577850">
            <a:lnSpc>
              <a:spcPct val="90000"/>
            </a:lnSpc>
            <a:spcBef>
              <a:spcPct val="0"/>
            </a:spcBef>
            <a:spcAft>
              <a:spcPct val="35000"/>
            </a:spcAft>
          </a:pPr>
          <a:endParaRPr lang="en-US" sz="1300" kern="1200" dirty="0"/>
        </a:p>
      </dsp:txBody>
      <dsp:txXfrm>
        <a:off x="378520" y="1541305"/>
        <a:ext cx="2290324" cy="3037201"/>
      </dsp:txXfrm>
    </dsp:sp>
    <dsp:sp modelId="{1BBA404D-472F-487A-A521-C8BF07F3BFBF}">
      <dsp:nvSpPr>
        <dsp:cNvPr id="0" name=""/>
        <dsp:cNvSpPr/>
      </dsp:nvSpPr>
      <dsp:spPr>
        <a:xfrm>
          <a:off x="3272283" y="0"/>
          <a:ext cx="3041043" cy="4895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it-IT" sz="3500" kern="1200" dirty="0" err="1" smtClean="0"/>
            <a:t>Compactness</a:t>
          </a:r>
          <a:endParaRPr lang="en-US" sz="3500" kern="1200" dirty="0"/>
        </a:p>
      </dsp:txBody>
      <dsp:txXfrm>
        <a:off x="3272283" y="0"/>
        <a:ext cx="3041043" cy="1468754"/>
      </dsp:txXfrm>
    </dsp:sp>
    <dsp:sp modelId="{6E13182B-B575-4C15-8B02-579CD70C7F2D}">
      <dsp:nvSpPr>
        <dsp:cNvPr id="0" name=""/>
        <dsp:cNvSpPr/>
      </dsp:nvSpPr>
      <dsp:spPr>
        <a:xfrm>
          <a:off x="3576387" y="1468754"/>
          <a:ext cx="2432834" cy="318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a:lnSpc>
              <a:spcPct val="90000"/>
            </a:lnSpc>
            <a:spcBef>
              <a:spcPct val="0"/>
            </a:spcBef>
            <a:spcAft>
              <a:spcPct val="35000"/>
            </a:spcAft>
          </a:pPr>
          <a:r>
            <a:rPr lang="it-IT" sz="1300" kern="1200" dirty="0" smtClean="0"/>
            <a:t>- Can </a:t>
          </a:r>
          <a:r>
            <a:rPr lang="it-IT" sz="1300" kern="1200" dirty="0" err="1" smtClean="0"/>
            <a:t>fit</a:t>
          </a:r>
          <a:r>
            <a:rPr lang="it-IT" sz="1300" kern="1200" dirty="0" smtClean="0"/>
            <a:t> 375mm wide </a:t>
          </a:r>
          <a:r>
            <a:rPr lang="it-IT" sz="1300" kern="1200" dirty="0" err="1" smtClean="0"/>
            <a:t>panels</a:t>
          </a: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a:r>
          <a:br>
            <a:rPr lang="it-IT" sz="1300" kern="1200" dirty="0" smtClean="0"/>
          </a:br>
          <a:r>
            <a:rPr lang="it-IT" sz="1300" kern="1200" dirty="0" smtClean="0"/>
            <a:t>- No </a:t>
          </a:r>
          <a:r>
            <a:rPr lang="it-IT" sz="1300" kern="1200" dirty="0" err="1" smtClean="0"/>
            <a:t>need</a:t>
          </a:r>
          <a:r>
            <a:rPr lang="it-IT" sz="1300" kern="1200" dirty="0" smtClean="0"/>
            <a:t> for cross-</a:t>
          </a:r>
          <a:r>
            <a:rPr lang="it-IT" sz="1300" kern="1200" dirty="0" err="1" smtClean="0"/>
            <a:t>beam</a:t>
          </a:r>
          <a:r>
            <a:rPr lang="it-IT" sz="1300" kern="1200" dirty="0" smtClean="0"/>
            <a:t> with </a:t>
          </a:r>
          <a:r>
            <a:rPr lang="it-IT" sz="1300" kern="1200" dirty="0" err="1" smtClean="0"/>
            <a:t>insulators</a:t>
          </a:r>
          <a:r>
            <a:rPr lang="it-IT" sz="1300" kern="1200" dirty="0" smtClean="0"/>
            <a:t> and </a:t>
          </a:r>
          <a:r>
            <a:rPr lang="it-IT" sz="1300" kern="1200" dirty="0" err="1" smtClean="0"/>
            <a:t>direct</a:t>
          </a:r>
          <a:r>
            <a:rPr lang="it-IT" sz="1300" kern="1200" dirty="0" smtClean="0"/>
            <a:t> </a:t>
          </a:r>
          <a:r>
            <a:rPr lang="it-IT" sz="1300" kern="1200" dirty="0" err="1" smtClean="0"/>
            <a:t>cables</a:t>
          </a:r>
          <a:r>
            <a:rPr lang="it-IT" sz="1300" kern="1200" dirty="0" smtClean="0"/>
            <a:t> connection </a:t>
          </a:r>
          <a:r>
            <a:rPr lang="it-IT" sz="1300" kern="1200" dirty="0" err="1" smtClean="0"/>
            <a:t>thanks</a:t>
          </a:r>
          <a:r>
            <a:rPr lang="it-IT" sz="1300" kern="1200" dirty="0" smtClean="0"/>
            <a:t> to </a:t>
          </a:r>
          <a:r>
            <a:rPr lang="it-IT" sz="1300" kern="1200" dirty="0" err="1" smtClean="0"/>
            <a:t>integrated</a:t>
          </a:r>
          <a:r>
            <a:rPr lang="it-IT" sz="1300" kern="1200" dirty="0" smtClean="0"/>
            <a:t> capacitive </a:t>
          </a:r>
          <a:r>
            <a:rPr lang="it-IT" sz="1300" kern="1200" dirty="0" err="1" smtClean="0"/>
            <a:t>dividers</a:t>
          </a:r>
          <a:endParaRPr lang="it-IT" sz="1300" kern="1200" dirty="0" smtClean="0"/>
        </a:p>
      </dsp:txBody>
      <dsp:txXfrm>
        <a:off x="3647642" y="1540009"/>
        <a:ext cx="2290324" cy="30397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de-DE" dirty="0"/>
          </a:p>
        </p:txBody>
      </p:sp>
      <p:sp>
        <p:nvSpPr>
          <p:cNvPr id="3" name="Datumsplatzhalt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03B4F8-66DA-4759-BBCF-21143B03512C}" type="datetimeFigureOut">
              <a:rPr lang="de-DE" smtClean="0"/>
              <a:pPr/>
              <a:t>25.06.2015</a:t>
            </a:fld>
            <a:endParaRPr lang="de-DE" dirty="0"/>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1DF87EB-03CB-4160-AE11-2ACD444D5857}" type="slidenum">
              <a:rPr lang="de-DE" smtClean="0"/>
              <a:pPr/>
              <a:t>‹#›</a:t>
            </a:fld>
            <a:endParaRPr lang="de-DE"/>
          </a:p>
        </p:txBody>
      </p:sp>
    </p:spTree>
    <p:extLst>
      <p:ext uri="{BB962C8B-B14F-4D97-AF65-F5344CB8AC3E}">
        <p14:creationId xmlns:p14="http://schemas.microsoft.com/office/powerpoint/2010/main" val="268438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816187" y="263365"/>
            <a:ext cx="3308780" cy="243306"/>
          </a:xfrm>
          <a:prstGeom prst="rect">
            <a:avLst/>
          </a:prstGeom>
        </p:spPr>
        <p:txBody>
          <a:bodyPr vert="horz" lIns="96661" tIns="48331" rIns="96661" bIns="48331" rtlCol="0"/>
          <a:lstStyle>
            <a:lvl1pPr algn="l">
              <a:defRPr sz="11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4124966" y="263365"/>
            <a:ext cx="2758434" cy="243306"/>
          </a:xfrm>
          <a:prstGeom prst="rect">
            <a:avLst/>
          </a:prstGeom>
        </p:spPr>
        <p:txBody>
          <a:bodyPr vert="horz" lIns="96661" tIns="48331" rIns="96661" bIns="48331" rtlCol="0"/>
          <a:lstStyle>
            <a:lvl1pPr algn="r">
              <a:defRPr sz="1100">
                <a:latin typeface="Arial" pitchFamily="34" charset="0"/>
                <a:cs typeface="Arial" pitchFamily="34" charset="0"/>
              </a:defRPr>
            </a:lvl1pPr>
          </a:lstStyle>
          <a:p>
            <a:fld id="{701B32B9-094B-402B-98EB-989925ADEEAB}" type="datetimeFigureOut">
              <a:rPr lang="de-DE" smtClean="0"/>
              <a:pPr/>
              <a:t>25.06.2015</a:t>
            </a:fld>
            <a:endParaRPr lang="de-DE" dirty="0"/>
          </a:p>
        </p:txBody>
      </p:sp>
      <p:sp>
        <p:nvSpPr>
          <p:cNvPr id="4" name="Folienbildplatzhalter 3"/>
          <p:cNvSpPr>
            <a:spLocks noGrp="1" noRot="1" noChangeAspect="1"/>
          </p:cNvSpPr>
          <p:nvPr>
            <p:ph type="sldImg" idx="2"/>
          </p:nvPr>
        </p:nvSpPr>
        <p:spPr>
          <a:xfrm>
            <a:off x="863600" y="506413"/>
            <a:ext cx="5972175" cy="4479925"/>
          </a:xfrm>
          <a:prstGeom prst="rect">
            <a:avLst/>
          </a:prstGeom>
          <a:noFill/>
          <a:ln w="12700">
            <a:solidFill>
              <a:prstClr val="black"/>
            </a:solidFill>
          </a:ln>
        </p:spPr>
        <p:txBody>
          <a:bodyPr vert="horz" lIns="96661" tIns="48331" rIns="96661" bIns="48331" rtlCol="0" anchor="ctr"/>
          <a:lstStyle/>
          <a:p>
            <a:endParaRPr lang="de-DE"/>
          </a:p>
        </p:txBody>
      </p:sp>
      <p:sp>
        <p:nvSpPr>
          <p:cNvPr id="5" name="Notizenplatzhalter 4"/>
          <p:cNvSpPr>
            <a:spLocks noGrp="1"/>
          </p:cNvSpPr>
          <p:nvPr>
            <p:ph type="body" sz="quarter" idx="3"/>
          </p:nvPr>
        </p:nvSpPr>
        <p:spPr>
          <a:xfrm>
            <a:off x="816186" y="5107309"/>
            <a:ext cx="6067214" cy="4025558"/>
          </a:xfrm>
          <a:prstGeom prst="rect">
            <a:avLst/>
          </a:prstGeom>
        </p:spPr>
        <p:txBody>
          <a:bodyPr vert="horz" lIns="96661" tIns="48331" rIns="96661" bIns="48331"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816186" y="9119474"/>
            <a:ext cx="2841414" cy="218360"/>
          </a:xfrm>
          <a:prstGeom prst="rect">
            <a:avLst/>
          </a:prstGeom>
        </p:spPr>
        <p:txBody>
          <a:bodyPr vert="horz" lIns="96661" tIns="48331" rIns="96661" bIns="48331" rtlCol="0" anchor="b"/>
          <a:lstStyle>
            <a:lvl1pPr algn="l">
              <a:defRPr sz="1100">
                <a:latin typeface="Arial" pitchFamily="34" charset="0"/>
                <a:cs typeface="Arial" pitchFamily="34" charset="0"/>
              </a:defRPr>
            </a:lvl1pPr>
          </a:lstStyle>
          <a:p>
            <a:endParaRPr lang="de-DE" dirty="0"/>
          </a:p>
        </p:txBody>
      </p:sp>
      <p:sp>
        <p:nvSpPr>
          <p:cNvPr id="7" name="Foliennummernplatzhalter 6"/>
          <p:cNvSpPr>
            <a:spLocks noGrp="1"/>
          </p:cNvSpPr>
          <p:nvPr>
            <p:ph type="sldNum" sz="quarter" idx="5"/>
          </p:nvPr>
        </p:nvSpPr>
        <p:spPr>
          <a:xfrm>
            <a:off x="3657601" y="9119474"/>
            <a:ext cx="3225801" cy="218360"/>
          </a:xfrm>
          <a:prstGeom prst="rect">
            <a:avLst/>
          </a:prstGeom>
        </p:spPr>
        <p:txBody>
          <a:bodyPr vert="horz" lIns="96661" tIns="48331" rIns="96661" bIns="48331" rtlCol="0" anchor="b"/>
          <a:lstStyle>
            <a:lvl1pPr algn="r">
              <a:defRPr sz="1100">
                <a:latin typeface="Arial" pitchFamily="34" charset="0"/>
                <a:cs typeface="Arial" pitchFamily="34" charset="0"/>
              </a:defRPr>
            </a:lvl1pPr>
          </a:lstStyle>
          <a:p>
            <a:fld id="{20CE3404-78B9-4819-95A6-F9D07B45CDE8}" type="slidenum">
              <a:rPr lang="de-DE" smtClean="0"/>
              <a:pPr/>
              <a:t>‹#›</a:t>
            </a:fld>
            <a:endParaRPr lang="de-DE"/>
          </a:p>
        </p:txBody>
      </p:sp>
    </p:spTree>
    <p:extLst>
      <p:ext uri="{BB962C8B-B14F-4D97-AF65-F5344CB8AC3E}">
        <p14:creationId xmlns:p14="http://schemas.microsoft.com/office/powerpoint/2010/main" val="153233188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1</a:t>
            </a:fld>
            <a:endParaRPr lang="de-DE"/>
          </a:p>
        </p:txBody>
      </p:sp>
    </p:spTree>
    <p:extLst>
      <p:ext uri="{BB962C8B-B14F-4D97-AF65-F5344CB8AC3E}">
        <p14:creationId xmlns:p14="http://schemas.microsoft.com/office/powerpoint/2010/main" val="42629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a:t>
            </a:r>
            <a:r>
              <a:rPr lang="en-GB" sz="1000" kern="1200" dirty="0" smtClean="0">
                <a:solidFill>
                  <a:schemeClr val="tx1"/>
                </a:solidFill>
                <a:effectLst/>
                <a:latin typeface="Arial" pitchFamily="34" charset="0"/>
                <a:ea typeface="+mn-ea"/>
                <a:cs typeface="Arial" pitchFamily="34" charset="0"/>
              </a:rPr>
              <a:t> HySec connections are made through an upper terminal and a lower terminal. The lower terminal is composed by epoxy resin bushing with integrated capacitive dividers.</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The vacuum interrupter is located in the upper part of the apparatus to break and make the load and the short circuits. </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a:t>
            </a:r>
            <a:r>
              <a:rPr lang="en-GB" sz="1000" kern="1200" dirty="0" smtClean="0">
                <a:solidFill>
                  <a:schemeClr val="tx1"/>
                </a:solidFill>
                <a:effectLst/>
                <a:latin typeface="Arial" pitchFamily="34" charset="0"/>
                <a:ea typeface="+mn-ea"/>
                <a:cs typeface="Arial" pitchFamily="34" charset="0"/>
              </a:rPr>
              <a:t>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are located in the lower part and insulated with SF6.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is used to isolate </a:t>
            </a:r>
            <a:r>
              <a:rPr lang="en-GB" sz="1000" kern="1200" dirty="0" err="1" smtClean="0">
                <a:solidFill>
                  <a:schemeClr val="tx1"/>
                </a:solidFill>
                <a:effectLst/>
                <a:latin typeface="Arial" pitchFamily="34" charset="0"/>
                <a:ea typeface="+mn-ea"/>
                <a:cs typeface="Arial" pitchFamily="34" charset="0"/>
              </a:rPr>
              <a:t>busbar</a:t>
            </a:r>
            <a:r>
              <a:rPr lang="en-GB" sz="1000" kern="1200" dirty="0" smtClean="0">
                <a:solidFill>
                  <a:schemeClr val="tx1"/>
                </a:solidFill>
                <a:effectLst/>
                <a:latin typeface="Arial" pitchFamily="34" charset="0"/>
                <a:ea typeface="+mn-ea"/>
                <a:cs typeface="Arial" pitchFamily="34" charset="0"/>
              </a:rPr>
              <a:t> side from cable side, while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is used to ground the cables side.</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 </a:t>
            </a:r>
            <a:r>
              <a:rPr lang="en-GB" sz="1000" kern="1200" dirty="0" smtClean="0">
                <a:solidFill>
                  <a:schemeClr val="tx1"/>
                </a:solidFill>
                <a:effectLst/>
                <a:latin typeface="Arial" pitchFamily="34" charset="0"/>
                <a:ea typeface="+mn-ea"/>
                <a:cs typeface="Arial" pitchFamily="34" charset="0"/>
              </a:rPr>
              <a:t>This combination of functions makes HySec an all-in-one apparatus.</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2</a:t>
            </a:fld>
            <a:endParaRPr lang="de-DE"/>
          </a:p>
        </p:txBody>
      </p:sp>
    </p:spTree>
    <p:extLst>
      <p:ext uri="{BB962C8B-B14F-4D97-AF65-F5344CB8AC3E}">
        <p14:creationId xmlns:p14="http://schemas.microsoft.com/office/powerpoint/2010/main" val="296284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The upper shell of HySec is made of epoxy resin sealed for life with SF6 to provide a compact design  and to provide long-term protection against external environment.</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The lower shell is made of stainless steel to provide metallic partition between </a:t>
            </a:r>
            <a:r>
              <a:rPr lang="en-GB" sz="1000" kern="1200" dirty="0" err="1" smtClean="0">
                <a:solidFill>
                  <a:schemeClr val="tx1"/>
                </a:solidFill>
                <a:effectLst/>
                <a:latin typeface="Arial" pitchFamily="34" charset="0"/>
                <a:ea typeface="+mn-ea"/>
                <a:cs typeface="Arial" pitchFamily="34" charset="0"/>
              </a:rPr>
              <a:t>busbar</a:t>
            </a:r>
            <a:r>
              <a:rPr lang="en-GB" sz="1000" kern="1200" dirty="0" smtClean="0">
                <a:solidFill>
                  <a:schemeClr val="tx1"/>
                </a:solidFill>
                <a:effectLst/>
                <a:latin typeface="Arial" pitchFamily="34" charset="0"/>
                <a:ea typeface="+mn-ea"/>
                <a:cs typeface="Arial" pitchFamily="34" charset="0"/>
              </a:rPr>
              <a:t> and cable compartments which results in improved safety for operators performing maintenance on the panel.</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 </a:t>
            </a:r>
            <a:r>
              <a:rPr lang="en-GB" sz="1000" kern="1200" dirty="0" smtClean="0">
                <a:solidFill>
                  <a:schemeClr val="tx1"/>
                </a:solidFill>
                <a:effectLst/>
                <a:latin typeface="Arial" pitchFamily="34" charset="0"/>
                <a:ea typeface="+mn-ea"/>
                <a:cs typeface="Arial" pitchFamily="34" charset="0"/>
              </a:rPr>
              <a:t>The lower shell presents a safety valve on the rear part, which releases SF6 gas in case of accidental overpressure opposite to the front of the panel.</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 </a:t>
            </a:r>
            <a:r>
              <a:rPr lang="en-GB" sz="1000" kern="1200" dirty="0" smtClean="0">
                <a:solidFill>
                  <a:schemeClr val="tx1"/>
                </a:solidFill>
                <a:effectLst/>
                <a:latin typeface="Arial" pitchFamily="34" charset="0"/>
                <a:ea typeface="+mn-ea"/>
                <a:cs typeface="Arial" pitchFamily="34" charset="0"/>
              </a:rPr>
              <a:t>The combination of epoxy resin together with stainless steel makes HySec structure compact and safe.</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3</a:t>
            </a:fld>
            <a:endParaRPr lang="de-DE"/>
          </a:p>
        </p:txBody>
      </p:sp>
    </p:spTree>
    <p:extLst>
      <p:ext uri="{BB962C8B-B14F-4D97-AF65-F5344CB8AC3E}">
        <p14:creationId xmlns:p14="http://schemas.microsoft.com/office/powerpoint/2010/main" val="117580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Several mechanical interlocks are integrated in HySec in order to prevent unsafe operations. The operating sequence can only follow the positions from 1 to 4 and from 4 to 1, without skipping anyone of them. </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 </a:t>
            </a:r>
            <a:r>
              <a:rPr lang="en-GB" sz="1000" kern="1200" dirty="0" smtClean="0">
                <a:solidFill>
                  <a:schemeClr val="tx1"/>
                </a:solidFill>
                <a:effectLst/>
                <a:latin typeface="Arial" pitchFamily="34" charset="0"/>
                <a:ea typeface="+mn-ea"/>
                <a:cs typeface="Arial" pitchFamily="34" charset="0"/>
              </a:rPr>
              <a:t>In particular, thanks to the interlock between the circuit breaker and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it is possible to close the breaker only if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is closed and it is possible to open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only if the breaker is open.</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 </a:t>
            </a:r>
            <a:r>
              <a:rPr lang="en-GB" sz="1000" kern="1200" dirty="0" smtClean="0">
                <a:solidFill>
                  <a:schemeClr val="tx1"/>
                </a:solidFill>
                <a:effectLst/>
                <a:latin typeface="Arial" pitchFamily="34" charset="0"/>
                <a:ea typeface="+mn-ea"/>
                <a:cs typeface="Arial" pitchFamily="34" charset="0"/>
              </a:rPr>
              <a:t>Additionally, thanks to the interlock between the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It is possible to close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only if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is open.</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 </a:t>
            </a:r>
            <a:r>
              <a:rPr lang="en-GB" sz="1000" kern="1200" dirty="0" smtClean="0">
                <a:solidFill>
                  <a:schemeClr val="tx1"/>
                </a:solidFill>
                <a:effectLst/>
                <a:latin typeface="Arial" pitchFamily="34" charset="0"/>
                <a:ea typeface="+mn-ea"/>
                <a:cs typeface="Arial" pitchFamily="34" charset="0"/>
              </a:rPr>
              <a:t>Finally, thanks to the interlock between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and the panel door, it is possible to open the door only if the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is closed.</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8</a:t>
            </a:fld>
            <a:endParaRPr lang="de-DE"/>
          </a:p>
        </p:txBody>
      </p:sp>
    </p:spTree>
    <p:extLst>
      <p:ext uri="{BB962C8B-B14F-4D97-AF65-F5344CB8AC3E}">
        <p14:creationId xmlns:p14="http://schemas.microsoft.com/office/powerpoint/2010/main" val="61293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Arial" pitchFamily="34" charset="0"/>
                <a:ea typeface="+mn-ea"/>
                <a:cs typeface="Arial" pitchFamily="34" charset="0"/>
              </a:rPr>
              <a:t>Audioscript: </a:t>
            </a:r>
            <a:r>
              <a:rPr lang="en-GB" sz="1000" kern="1200" dirty="0" smtClean="0">
                <a:solidFill>
                  <a:schemeClr val="tx1"/>
                </a:solidFill>
                <a:effectLst/>
                <a:latin typeface="Arial" pitchFamily="34" charset="0"/>
                <a:ea typeface="+mn-ea"/>
                <a:cs typeface="Arial" pitchFamily="34" charset="0"/>
              </a:rPr>
              <a:t>HySec has the possibility to be equipped with a wide range of accessories, both for the circuit breaker part and the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 part.</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9</a:t>
            </a:fld>
            <a:endParaRPr lang="de-DE"/>
          </a:p>
        </p:txBody>
      </p:sp>
    </p:spTree>
    <p:extLst>
      <p:ext uri="{BB962C8B-B14F-4D97-AF65-F5344CB8AC3E}">
        <p14:creationId xmlns:p14="http://schemas.microsoft.com/office/powerpoint/2010/main" val="344100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10</a:t>
            </a:fld>
            <a:endParaRPr lang="de-DE"/>
          </a:p>
        </p:txBody>
      </p:sp>
    </p:spTree>
    <p:extLst>
      <p:ext uri="{BB962C8B-B14F-4D97-AF65-F5344CB8AC3E}">
        <p14:creationId xmlns:p14="http://schemas.microsoft.com/office/powerpoint/2010/main" val="98366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482600"/>
            <a:ext cx="5688013" cy="4265613"/>
          </a:xfrm>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Arial" pitchFamily="34" charset="0"/>
                <a:ea typeface="+mn-ea"/>
                <a:cs typeface="Arial" pitchFamily="34" charset="0"/>
              </a:rPr>
              <a:t>Audioscript:</a:t>
            </a:r>
            <a:r>
              <a:rPr lang="en-GB" sz="1000" kern="1200" dirty="0" smtClean="0">
                <a:solidFill>
                  <a:schemeClr val="tx1"/>
                </a:solidFill>
                <a:effectLst/>
                <a:latin typeface="Arial" pitchFamily="34" charset="0"/>
                <a:ea typeface="+mn-ea"/>
                <a:cs typeface="Arial" pitchFamily="34" charset="0"/>
              </a:rPr>
              <a:t> HySec is the first ABB multifunction apparatus integrating the functions of vacuum circuit breaker, SF6 line </a:t>
            </a:r>
            <a:r>
              <a:rPr lang="en-GB" sz="1000" kern="1200" dirty="0" err="1" smtClean="0">
                <a:solidFill>
                  <a:schemeClr val="tx1"/>
                </a:solidFill>
                <a:effectLst/>
                <a:latin typeface="Arial" pitchFamily="34" charset="0"/>
                <a:ea typeface="+mn-ea"/>
                <a:cs typeface="Arial" pitchFamily="34" charset="0"/>
              </a:rPr>
              <a:t>disconnector</a:t>
            </a:r>
            <a:r>
              <a:rPr lang="en-GB" sz="1000" kern="1200" dirty="0" smtClean="0">
                <a:solidFill>
                  <a:schemeClr val="tx1"/>
                </a:solidFill>
                <a:effectLst/>
                <a:latin typeface="Arial" pitchFamily="34" charset="0"/>
                <a:ea typeface="+mn-ea"/>
                <a:cs typeface="Arial" pitchFamily="34" charset="0"/>
              </a:rPr>
              <a:t> and SF6 </a:t>
            </a:r>
            <a:r>
              <a:rPr lang="en-GB" sz="1000" kern="1200" dirty="0" err="1" smtClean="0">
                <a:solidFill>
                  <a:schemeClr val="tx1"/>
                </a:solidFill>
                <a:effectLst/>
                <a:latin typeface="Arial" pitchFamily="34" charset="0"/>
                <a:ea typeface="+mn-ea"/>
                <a:cs typeface="Arial" pitchFamily="34" charset="0"/>
              </a:rPr>
              <a:t>earthing</a:t>
            </a:r>
            <a:r>
              <a:rPr lang="en-GB" sz="1000" kern="1200" dirty="0" smtClean="0">
                <a:solidFill>
                  <a:schemeClr val="tx1"/>
                </a:solidFill>
                <a:effectLst/>
                <a:latin typeface="Arial" pitchFamily="34" charset="0"/>
                <a:ea typeface="+mn-ea"/>
                <a:cs typeface="Arial" pitchFamily="34" charset="0"/>
              </a:rPr>
              <a:t> switch.</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Audioscript_1:</a:t>
            </a:r>
            <a:r>
              <a:rPr lang="en-GB" sz="1000" kern="1200" dirty="0" smtClean="0">
                <a:solidFill>
                  <a:schemeClr val="tx1"/>
                </a:solidFill>
                <a:effectLst/>
                <a:latin typeface="Arial" pitchFamily="34" charset="0"/>
                <a:ea typeface="+mn-ea"/>
                <a:cs typeface="Arial" pitchFamily="34" charset="0"/>
              </a:rPr>
              <a:t> Its rated voltage is up to 24 kV, while its rated current is up to 600 A. Its breaking capacity is up to 16 kA, which is also its short time current withstand capability for 1 second.</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Audioscript_2:</a:t>
            </a:r>
            <a:r>
              <a:rPr lang="en-GB" sz="1000" kern="1200" dirty="0" smtClean="0">
                <a:solidFill>
                  <a:schemeClr val="tx1"/>
                </a:solidFill>
                <a:effectLst/>
                <a:latin typeface="Arial" pitchFamily="34" charset="0"/>
                <a:ea typeface="+mn-ea"/>
                <a:cs typeface="Arial" pitchFamily="34" charset="0"/>
              </a:rPr>
              <a:t> HySec is able to perform 10.000 mechanical close-open operations. Its electrical life is classified as E2 and, up to 400 A, C2 for back to back capacitor switching.</a:t>
            </a:r>
            <a:endParaRPr lang="en-US" sz="1000" kern="1200" dirty="0" smtClean="0">
              <a:solidFill>
                <a:schemeClr val="tx1"/>
              </a:solidFill>
              <a:effectLst/>
              <a:latin typeface="Arial" pitchFamily="34" charset="0"/>
              <a:ea typeface="+mn-ea"/>
              <a:cs typeface="Arial" pitchFamily="34" charset="0"/>
            </a:endParaRPr>
          </a:p>
          <a:p>
            <a:r>
              <a:rPr lang="en-GB" sz="1000" b="1" kern="1200" dirty="0" smtClean="0">
                <a:solidFill>
                  <a:schemeClr val="tx1"/>
                </a:solidFill>
                <a:effectLst/>
                <a:latin typeface="Arial" pitchFamily="34" charset="0"/>
                <a:ea typeface="+mn-ea"/>
                <a:cs typeface="Arial" pitchFamily="34" charset="0"/>
              </a:rPr>
              <a:t>Audioscript_3:</a:t>
            </a:r>
            <a:r>
              <a:rPr lang="en-GB" sz="1000" kern="1200" dirty="0" smtClean="0">
                <a:solidFill>
                  <a:schemeClr val="tx1"/>
                </a:solidFill>
                <a:effectLst/>
                <a:latin typeface="Arial" pitchFamily="34" charset="0"/>
                <a:ea typeface="+mn-ea"/>
                <a:cs typeface="Arial" pitchFamily="34" charset="0"/>
              </a:rPr>
              <a:t> HySec is also able to perform the fast operation cycle.</a:t>
            </a:r>
            <a:endParaRPr lang="en-US" sz="1000" kern="1200" dirty="0" smtClean="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0CE3404-78B9-4819-95A6-F9D07B45CDE8}" type="slidenum">
              <a:rPr lang="de-DE" smtClean="0"/>
              <a:pPr/>
              <a:t>11</a:t>
            </a:fld>
            <a:endParaRPr lang="de-DE"/>
          </a:p>
        </p:txBody>
      </p:sp>
    </p:spTree>
    <p:extLst>
      <p:ext uri="{BB962C8B-B14F-4D97-AF65-F5344CB8AC3E}">
        <p14:creationId xmlns:p14="http://schemas.microsoft.com/office/powerpoint/2010/main" val="293594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12</a:t>
            </a:fld>
            <a:endParaRPr lang="de-DE"/>
          </a:p>
        </p:txBody>
      </p:sp>
    </p:spTree>
    <p:extLst>
      <p:ext uri="{BB962C8B-B14F-4D97-AF65-F5344CB8AC3E}">
        <p14:creationId xmlns:p14="http://schemas.microsoft.com/office/powerpoint/2010/main" val="616811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r>
              <a:rPr lang="en-US" smtClean="0"/>
              <a:t>Click to edit Master text styles</a:t>
            </a:r>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r>
              <a:rPr lang="en-US" smtClean="0"/>
              <a:t>Click to edit Master text styles</a:t>
            </a:r>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512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28600" y="334963"/>
            <a:ext cx="8686800" cy="116681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484313" y="1555750"/>
            <a:ext cx="6170612" cy="4616450"/>
          </a:xfrm>
        </p:spPr>
        <p:txBody>
          <a:bodyPr/>
          <a:lstStyle/>
          <a:p>
            <a:pPr lvl="0"/>
            <a:endParaRPr lang="it-IT" noProof="0" smtClean="0"/>
          </a:p>
        </p:txBody>
      </p:sp>
      <p:sp>
        <p:nvSpPr>
          <p:cNvPr id="4" name="shpContentSlideFooter"/>
          <p:cNvSpPr>
            <a:spLocks noGrp="1" noChangeArrowheads="1"/>
          </p:cNvSpPr>
          <p:nvPr>
            <p:ph type="ftr" sz="quarter" idx="10"/>
          </p:nvPr>
        </p:nvSpPr>
        <p:spPr>
          <a:ln/>
        </p:spPr>
        <p:txBody>
          <a:bodyPr/>
          <a:lstStyle>
            <a:lvl1pPr>
              <a:defRPr/>
            </a:lvl1pPr>
          </a:lstStyle>
          <a:p>
            <a:pPr>
              <a:defRPr/>
            </a:pPr>
            <a:endParaRPr lang="en-US"/>
          </a:p>
          <a:p>
            <a:pPr>
              <a:defRPr/>
            </a:pPr>
            <a:r>
              <a:rPr lang="en-US"/>
              <a:t>© ABB Group </a:t>
            </a:r>
          </a:p>
          <a:p>
            <a:pPr>
              <a:defRPr/>
            </a:pPr>
            <a:fld id="{D59EABEB-1809-4B0F-8DFD-6312B23A6255}" type="datetime4">
              <a:rPr lang="en-US"/>
              <a:pPr>
                <a:defRPr/>
              </a:pPr>
              <a:t>June 25, 2015</a:t>
            </a:fld>
            <a:r>
              <a:rPr lang="en-US"/>
              <a:t> | Slide </a:t>
            </a:r>
            <a:fld id="{03D3F7FD-59CE-4869-BA60-53AD666E6F39}" type="slidenum">
              <a:rPr lang="en-US"/>
              <a:pPr>
                <a:defRPr/>
              </a:pPr>
              <a:t>‹#›</a:t>
            </a:fld>
            <a:endParaRPr lang="en-US" b="1"/>
          </a:p>
        </p:txBody>
      </p:sp>
    </p:spTree>
    <p:extLst>
      <p:ext uri="{BB962C8B-B14F-4D97-AF65-F5344CB8AC3E}">
        <p14:creationId xmlns:p14="http://schemas.microsoft.com/office/powerpoint/2010/main" val="241994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r>
              <a:rPr lang="en-US" smtClean="0"/>
              <a:t>Click icon to add picture</a:t>
            </a:r>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r>
              <a:rPr lang="en-US" smtClean="0"/>
              <a:t>Click to edit Master title style</a:t>
            </a:r>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r>
              <a:rPr lang="en-US" smtClean="0"/>
              <a:t>Click icon to add picture</a:t>
            </a:r>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r>
              <a:rPr lang="en-US" smtClean="0"/>
              <a:t>Click to edit Master title style</a:t>
            </a:r>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r>
              <a:rPr lang="en-US" smtClean="0"/>
              <a:t>Click to edit Master title style</a:t>
            </a:r>
            <a:endParaRPr lang="de-D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1"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225425"/>
            <a:ext cx="8713787" cy="3602038"/>
          </a:xfrm>
          <a:prstGeom prst="rect">
            <a:avLst/>
          </a:prstGeom>
          <a:noFill/>
        </p:spPr>
      </p:pic>
      <p:sp>
        <p:nvSpPr>
          <p:cNvPr id="14"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5"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6"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lvl1pPr>
              <a:buNone/>
              <a:defRPr/>
            </a:lvl1pPr>
          </a:lstStyle>
          <a:p>
            <a:endParaRPr lang="de-DE" dirty="0"/>
          </a:p>
        </p:txBody>
      </p:sp>
      <p:sp>
        <p:nvSpPr>
          <p:cNvPr id="9"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3"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 Placeholder 12"/>
          <p:cNvSpPr>
            <a:spLocks noGrp="1"/>
          </p:cNvSpPr>
          <p:nvPr>
            <p:ph type="body" sz="quarter" idx="10"/>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9" name="Picture 3" descr="ABB2logo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1525" y="6392863"/>
            <a:ext cx="1795463" cy="252412"/>
          </a:xfrm>
          <a:prstGeom prst="rect">
            <a:avLst/>
          </a:prstGeom>
          <a:noFill/>
          <a:ln w="9525">
            <a:noFill/>
            <a:miter lim="800000"/>
            <a:headEnd/>
            <a:tailEnd/>
          </a:ln>
        </p:spPr>
      </p:pic>
      <p:sp>
        <p:nvSpPr>
          <p:cNvPr id="6" name="Titel 1"/>
          <p:cNvSpPr>
            <a:spLocks noGrp="1"/>
          </p:cNvSpPr>
          <p:nvPr>
            <p:ph type="ctrTitle"/>
          </p:nvPr>
        </p:nvSpPr>
        <p:spPr>
          <a:xfrm>
            <a:off x="215900" y="225425"/>
            <a:ext cx="8712200" cy="3970348"/>
          </a:xfrm>
        </p:spPr>
        <p:txBody>
          <a:bodyPr lIns="144000" tIns="144000" rIns="0" bIns="0" anchor="t">
            <a:normAutofit/>
          </a:bodyPr>
          <a:lstStyle>
            <a:lvl1pPr algn="l">
              <a:defRPr sz="5400">
                <a:solidFill>
                  <a:schemeClr val="accent2"/>
                </a:solidFill>
                <a:latin typeface="Arial" pitchFamily="34" charset="0"/>
                <a:cs typeface="Arial" pitchFamily="34" charset="0"/>
              </a:defRPr>
            </a:lvl1pPr>
          </a:lstStyle>
          <a:p>
            <a:endParaRPr lang="de-DE" dirty="0"/>
          </a:p>
        </p:txBody>
      </p:sp>
      <p:sp>
        <p:nvSpPr>
          <p:cNvPr id="7" name="Text Placeholder 12"/>
          <p:cNvSpPr>
            <a:spLocks noGrp="1"/>
          </p:cNvSpPr>
          <p:nvPr>
            <p:ph type="body" sz="quarter" idx="10"/>
          </p:nvPr>
        </p:nvSpPr>
        <p:spPr>
          <a:xfrm>
            <a:off x="215900" y="5254650"/>
            <a:ext cx="8712200" cy="203175"/>
          </a:xfrm>
        </p:spPr>
        <p:txBody>
          <a:bodyPr vert="horz" lIns="144000" tIns="0" rIns="0" bIns="0" rtlCol="0" anchor="t">
            <a:normAutofit/>
          </a:bodyPr>
          <a:lstStyle>
            <a:lvl1pPr marL="0" indent="0" algn="l" defTabSz="914400" rtl="0" eaLnBrk="1" latinLnBrk="0" hangingPunct="1">
              <a:spcBef>
                <a:spcPct val="0"/>
              </a:spcBef>
              <a:buClr>
                <a:schemeClr val="tx2"/>
              </a:buClr>
              <a:buSzPct val="70000"/>
              <a:buFont typeface="Wingdings" pitchFamily="2" charset="2"/>
              <a:buNone/>
              <a:defRPr lang="de-DE" sz="1200" b="1" kern="1200" dirty="0">
                <a:solidFill>
                  <a:schemeClr val="bg1"/>
                </a:solidFill>
                <a:latin typeface="Arial" pitchFamily="34" charset="0"/>
                <a:ea typeface="+mj-ea"/>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e-DE"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9"/>
          <p:cNvSpPr>
            <a:spLocks noGrp="1"/>
          </p:cNvSpPr>
          <p:nvPr>
            <p:ph type="pic" sz="quarter" idx="12"/>
          </p:nvPr>
        </p:nvSpPr>
        <p:spPr>
          <a:xfrm>
            <a:off x="214313" y="225425"/>
            <a:ext cx="8713787" cy="3598863"/>
          </a:xfrm>
        </p:spPr>
        <p:txBody>
          <a:bodyPr/>
          <a:lstStyle>
            <a:lvl1pPr>
              <a:buNone/>
              <a:defRPr/>
            </a:lvl1pPr>
          </a:lstStyle>
          <a:p>
            <a:endParaRPr lang="de-DE" dirty="0"/>
          </a:p>
        </p:txBody>
      </p:sp>
      <p:sp>
        <p:nvSpPr>
          <p:cNvPr id="7" name="Titel 1"/>
          <p:cNvSpPr>
            <a:spLocks noGrp="1"/>
          </p:cNvSpPr>
          <p:nvPr>
            <p:ph type="ctrTitle"/>
          </p:nvPr>
        </p:nvSpPr>
        <p:spPr>
          <a:xfrm>
            <a:off x="215900" y="4181485"/>
            <a:ext cx="8712200" cy="2019289"/>
          </a:xfrm>
        </p:spPr>
        <p:txBody>
          <a:bodyPr lIns="144000" tIns="0" rIns="0" bIns="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a:solidFill>
                  <a:schemeClr val="accent2"/>
                </a:solidFill>
                <a:latin typeface="Arial" pitchFamily="34" charset="0"/>
                <a:cs typeface="Arial" pitchFamily="34" charset="0"/>
              </a:defRPr>
            </a:lvl1pPr>
          </a:lstStyle>
          <a:p>
            <a:endParaRPr lang="en-US" dirty="0" smtClean="0"/>
          </a:p>
        </p:txBody>
      </p:sp>
      <p:sp>
        <p:nvSpPr>
          <p:cNvPr id="10" name="Untertitel 2"/>
          <p:cNvSpPr>
            <a:spLocks noGrp="1"/>
          </p:cNvSpPr>
          <p:nvPr>
            <p:ph type="subTitle" idx="1"/>
          </p:nvPr>
        </p:nvSpPr>
        <p:spPr>
          <a:xfrm>
            <a:off x="215900" y="4740195"/>
            <a:ext cx="8712200" cy="1460580"/>
          </a:xfrm>
        </p:spPr>
        <p:txBody>
          <a:bodyPr vert="horz" lIns="144000" tIns="0" rIns="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4000" kern="1200" dirty="0">
                <a:solidFill>
                  <a:schemeClr val="accent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5400" kern="1200" dirty="0" smtClean="0">
                <a:solidFill>
                  <a:schemeClr val="accent2"/>
                </a:solidFill>
                <a:latin typeface="Arial" pitchFamily="34" charset="0"/>
                <a:ea typeface="+mj-ea"/>
                <a:cs typeface="Arial" pitchFamily="34" charset="0"/>
              </a:defRPr>
            </a:lvl1pPr>
          </a:lstStyle>
          <a:p>
            <a:endParaRPr lang="de-DE"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a:p>
            <a:pPr lvl="0"/>
            <a:endParaRPr lang="de-DE" dirty="0" smtClean="0"/>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2"/>
          </p:nvPr>
        </p:nvSpPr>
        <p:spPr/>
        <p:txBody>
          <a:bodyPr/>
          <a:lstStyle/>
          <a:p>
            <a:r>
              <a:rPr lang="en-US" smtClean="0"/>
              <a:t>Month DD, Year</a:t>
            </a:r>
            <a:endParaRPr lang="de-DE" dirty="0"/>
          </a:p>
        </p:txBody>
      </p:sp>
      <p:sp>
        <p:nvSpPr>
          <p:cNvPr id="10" name="Foliennummernplatzhalter 9"/>
          <p:cNvSpPr>
            <a:spLocks noGrp="1"/>
          </p:cNvSpPr>
          <p:nvPr>
            <p:ph type="sldNum" sz="quarter" idx="13"/>
          </p:nvPr>
        </p:nvSpPr>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10" name="Inhaltsplatzhalter 2"/>
          <p:cNvSpPr>
            <a:spLocks noGrp="1"/>
          </p:cNvSpPr>
          <p:nvPr>
            <p:ph sz="half" idx="1"/>
          </p:nvPr>
        </p:nvSpPr>
        <p:spPr>
          <a:xfrm>
            <a:off x="1476375" y="1592263"/>
            <a:ext cx="3019424" cy="4608512"/>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dirty="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2" name="Inhaltsplatzhalter 3"/>
          <p:cNvSpPr>
            <a:spLocks noGrp="1"/>
          </p:cNvSpPr>
          <p:nvPr>
            <p:ph sz="half" idx="2"/>
          </p:nvPr>
        </p:nvSpPr>
        <p:spPr>
          <a:xfrm>
            <a:off x="4643438" y="1592263"/>
            <a:ext cx="3024187" cy="4608511"/>
          </a:xfrm>
        </p:spPr>
        <p:txBody>
          <a:bodyPr vert="horz" lIns="0" tIns="0" rIns="0" bIns="0" rtlCol="0">
            <a:normAutofit/>
          </a:bodyPr>
          <a:lstStyle>
            <a:lvl1pPr marL="179388" indent="-179388"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ts val="11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ts val="1100"/>
              </a:spcBef>
              <a:buClr>
                <a:schemeClr val="tx2"/>
              </a:buClr>
              <a:buFont typeface="Wingdings" pitchFamily="2" charset="2"/>
              <a:buChar char="§"/>
              <a:defRPr lang="de-DE" sz="1600" kern="1200" smtClean="0">
                <a:solidFill>
                  <a:schemeClr val="tx1"/>
                </a:solidFill>
                <a:latin typeface="Arial" pitchFamily="34" charset="0"/>
                <a:ea typeface="+mn-ea"/>
                <a:cs typeface="Arial" pitchFamily="34" charset="0"/>
              </a:defRPr>
            </a:lvl3pPr>
            <a:lvl4pPr algn="l" defTabSz="914400" rtl="0" eaLnBrk="1" latinLnBrk="0" hangingPunct="1">
              <a:spcBef>
                <a:spcPts val="1100"/>
              </a:spcBef>
              <a:buClr>
                <a:schemeClr val="tx2"/>
              </a:buClr>
              <a:buFont typeface="Wingdings" pitchFamily="2" charset="2"/>
              <a:buChar char="§"/>
              <a:defRPr lang="de-DE" sz="14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None/>
              <a:defRPr lang="de-DE" sz="1800" b="1"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0" marR="0" lvl="4" indent="0" algn="l" defTabSz="914400" rtl="0" eaLnBrk="1" fontAlgn="auto" latinLnBrk="0" hangingPunct="1">
              <a:lnSpc>
                <a:spcPct val="100000"/>
              </a:lnSpc>
              <a:spcBef>
                <a:spcPts val="1100"/>
              </a:spcBef>
              <a:spcAft>
                <a:spcPts val="0"/>
              </a:spcAft>
              <a:buClr>
                <a:schemeClr val="accent1"/>
              </a:buClr>
              <a:buSzPct val="70000"/>
              <a:buFontTx/>
              <a:buNone/>
              <a:tabLst/>
            </a:pPr>
            <a:r>
              <a:rPr lang="en-US" dirty="0" smtClean="0"/>
              <a:t>Fifth level</a:t>
            </a:r>
            <a:endParaRPr lang="de-DE" dirty="0"/>
          </a:p>
        </p:txBody>
      </p:sp>
      <p:sp>
        <p:nvSpPr>
          <p:cNvPr id="13"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6" name="Foliennummernplatzhalter 15"/>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7" name="Fußzeilenplatzhalter 16"/>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12"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5"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6"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7"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8"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1" name="Datumsplatzhalter 10"/>
          <p:cNvSpPr>
            <a:spLocks noGrp="1"/>
          </p:cNvSpPr>
          <p:nvPr>
            <p:ph type="dt" sz="half" idx="16"/>
          </p:nvPr>
        </p:nvSpPr>
        <p:spPr/>
        <p:txBody>
          <a:bodyPr/>
          <a:lstStyle/>
          <a:p>
            <a:r>
              <a:rPr lang="en-US" smtClean="0"/>
              <a:t>Month DD, Year</a:t>
            </a:r>
            <a:endParaRPr lang="de-DE" dirty="0"/>
          </a:p>
        </p:txBody>
      </p:sp>
      <p:sp>
        <p:nvSpPr>
          <p:cNvPr id="13" name="Foliennummernplatzhalter 12"/>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9" name="Fußzeilenplatzhalter 18"/>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13"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8"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21" name="Untertitel 2"/>
          <p:cNvSpPr>
            <a:spLocks noGrp="1"/>
          </p:cNvSpPr>
          <p:nvPr>
            <p:ph type="subTitle" idx="15"/>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2" name="Datumsplatzhalter 11"/>
          <p:cNvSpPr>
            <a:spLocks noGrp="1"/>
          </p:cNvSpPr>
          <p:nvPr>
            <p:ph type="dt" sz="half" idx="16"/>
          </p:nvPr>
        </p:nvSpPr>
        <p:spPr/>
        <p:txBody>
          <a:bodyPr/>
          <a:lstStyle/>
          <a:p>
            <a:r>
              <a:rPr lang="en-US" smtClean="0"/>
              <a:t>Month DD, Year</a:t>
            </a:r>
            <a:endParaRPr lang="de-DE" dirty="0"/>
          </a:p>
        </p:txBody>
      </p:sp>
      <p:sp>
        <p:nvSpPr>
          <p:cNvPr id="14" name="Foliennummernplatzhalter 13"/>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8"/>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1"/>
          </p:nvPr>
        </p:nvSpPr>
        <p:spPr/>
        <p:txBody>
          <a:bodyPr/>
          <a:lstStyle/>
          <a:p>
            <a:r>
              <a:rPr lang="en-US" smtClean="0"/>
              <a:t>Month DD, Year</a:t>
            </a:r>
            <a:endParaRPr lang="de-DE" dirty="0"/>
          </a:p>
        </p:txBody>
      </p:sp>
      <p:sp>
        <p:nvSpPr>
          <p:cNvPr id="10" name="Foliennummernplatzhalter 9"/>
          <p:cNvSpPr>
            <a:spLocks noGrp="1"/>
          </p:cNvSpPr>
          <p:nvPr>
            <p:ph type="sldNum" sz="quarter" idx="12"/>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3"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9" name="Datumsplatzhalter 8"/>
          <p:cNvSpPr>
            <a:spLocks noGrp="1"/>
          </p:cNvSpPr>
          <p:nvPr>
            <p:ph type="dt" sz="half" idx="14"/>
          </p:nvPr>
        </p:nvSpPr>
        <p:spPr/>
        <p:txBody>
          <a:bodyPr/>
          <a:lstStyle/>
          <a:p>
            <a:r>
              <a:rPr lang="en-US" smtClean="0"/>
              <a:t>Month DD, Year</a:t>
            </a:r>
            <a:endParaRPr lang="de-DE" dirty="0"/>
          </a:p>
        </p:txBody>
      </p:sp>
      <p:sp>
        <p:nvSpPr>
          <p:cNvPr id="11" name="Foliennummernplatzhalter 10"/>
          <p:cNvSpPr>
            <a:spLocks noGrp="1"/>
          </p:cNvSpPr>
          <p:nvPr>
            <p:ph type="sldNum" sz="quarter" idx="15"/>
          </p:nvPr>
        </p:nvSpPr>
        <p:spPr/>
        <p:txBody>
          <a:bodyPr/>
          <a:lstStyle/>
          <a:p>
            <a:r>
              <a:rPr lang="de-DE" smtClean="0"/>
              <a:t>| Slide </a:t>
            </a:r>
            <a:fld id="{CF363E95-653D-48D7-8EB0-A81FED805B5F}"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4"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Click to edit Master text styles</a:t>
            </a:r>
          </a:p>
          <a:p>
            <a:pPr marL="179388" marR="0" lvl="1"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Second level</a:t>
            </a:r>
          </a:p>
          <a:p>
            <a:pPr marL="179388" marR="0" lvl="2"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Third level</a:t>
            </a:r>
          </a:p>
          <a:p>
            <a:pPr marL="179388" marR="0" lvl="3"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Fourth level</a:t>
            </a:r>
          </a:p>
          <a:p>
            <a:pPr marL="179388" marR="0" lvl="4"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ts val="3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5"/>
          </p:nvPr>
        </p:nvSpPr>
        <p:spPr/>
        <p:txBody>
          <a:bodyPr/>
          <a:lstStyle/>
          <a:p>
            <a:r>
              <a:rPr lang="en-US" smtClean="0"/>
              <a:t>Month DD, Year</a:t>
            </a:r>
            <a:endParaRPr lang="de-DE" dirty="0"/>
          </a:p>
        </p:txBody>
      </p:sp>
      <p:sp>
        <p:nvSpPr>
          <p:cNvPr id="12" name="Foliennummernplatzhalter 11"/>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a:lstStyle>
            <a:lvl1pPr>
              <a:buNone/>
              <a:defRPr/>
            </a:lvl1pPr>
          </a:lstStyle>
          <a:p>
            <a:pPr lvl="0"/>
            <a:endParaRPr lang="de-DE" dirty="0"/>
          </a:p>
        </p:txBody>
      </p:sp>
      <p:sp>
        <p:nvSpPr>
          <p:cNvPr id="14"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endParaRPr lang="de-DE" dirty="0"/>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dirty="0"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endParaRPr lang="de-DE" dirty="0"/>
          </a:p>
        </p:txBody>
      </p:sp>
      <p:sp>
        <p:nvSpPr>
          <p:cNvPr id="10" name="Datumsplatzhalter 9"/>
          <p:cNvSpPr>
            <a:spLocks noGrp="1"/>
          </p:cNvSpPr>
          <p:nvPr>
            <p:ph type="dt" sz="half" idx="16"/>
          </p:nvPr>
        </p:nvSpPr>
        <p:spPr/>
        <p:txBody>
          <a:bodyPr/>
          <a:lstStyle/>
          <a:p>
            <a:r>
              <a:rPr lang="en-US" smtClean="0"/>
              <a:t>Month DD, Year</a:t>
            </a:r>
            <a:endParaRPr lang="de-DE" dirty="0"/>
          </a:p>
        </p:txBody>
      </p:sp>
      <p:sp>
        <p:nvSpPr>
          <p:cNvPr id="11" name="Foliennummernplatzhalter 10"/>
          <p:cNvSpPr>
            <a:spLocks noGrp="1"/>
          </p:cNvSpPr>
          <p:nvPr>
            <p:ph type="sldNum" sz="quarter" idx="17"/>
          </p:nvPr>
        </p:nvSpPr>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8"/>
          </p:nvPr>
        </p:nvSpPr>
        <p:spPr/>
        <p:txBody>
          <a:bodyPr/>
          <a:lstStyle/>
          <a:p>
            <a:r>
              <a:rPr lang="en-US" smtClean="0"/>
              <a:t>© ABB Group</a:t>
            </a:r>
          </a:p>
          <a:p>
            <a:endParaRPr lang="en-US" dirty="0" smtClean="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5"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7"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5"/>
          </p:nvPr>
        </p:nvSpPr>
        <p:spPr/>
        <p:txBody>
          <a:bodyPr/>
          <a:lstStyle/>
          <a:p>
            <a:r>
              <a:rPr lang="en-US" smtClean="0"/>
              <a:t>Month DD, Year</a:t>
            </a:r>
            <a:endParaRPr lang="de-DE" dirty="0"/>
          </a:p>
        </p:txBody>
      </p:sp>
      <p:sp>
        <p:nvSpPr>
          <p:cNvPr id="13" name="Foliennummernplatzhalter 12"/>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4" name="Fußzeilenplatzhalter 13"/>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13"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6"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8"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9"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Untertitel 2"/>
          <p:cNvSpPr>
            <a:spLocks noGrp="1"/>
          </p:cNvSpPr>
          <p:nvPr>
            <p:ph type="subTitle" idx="1"/>
          </p:nvPr>
        </p:nvSpPr>
        <p:spPr>
          <a:xfrm>
            <a:off x="0" y="694799"/>
            <a:ext cx="9144000" cy="467099"/>
          </a:xfr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Datumsplatzhalter 11"/>
          <p:cNvSpPr>
            <a:spLocks noGrp="1"/>
          </p:cNvSpPr>
          <p:nvPr>
            <p:ph type="dt" sz="half" idx="15"/>
          </p:nvPr>
        </p:nvSpPr>
        <p:spPr/>
        <p:txBody>
          <a:bodyPr/>
          <a:lstStyle/>
          <a:p>
            <a:r>
              <a:rPr lang="en-US" smtClean="0"/>
              <a:t>Month DD, Year</a:t>
            </a:r>
            <a:endParaRPr lang="de-DE" dirty="0"/>
          </a:p>
        </p:txBody>
      </p:sp>
      <p:sp>
        <p:nvSpPr>
          <p:cNvPr id="14" name="Foliennummernplatzhalter 13"/>
          <p:cNvSpPr>
            <a:spLocks noGrp="1"/>
          </p:cNvSpPr>
          <p:nvPr>
            <p:ph type="sldNum" sz="quarter" idx="16"/>
          </p:nvPr>
        </p:nvSpPr>
        <p:spPr/>
        <p:txBody>
          <a:bodyPr/>
          <a:lstStyle/>
          <a:p>
            <a:r>
              <a:rPr lang="de-DE" smtClean="0"/>
              <a:t>| Slide </a:t>
            </a:r>
            <a:fld id="{CF363E95-653D-48D7-8EB0-A81FED805B5F}" type="slidenum">
              <a:rPr lang="de-DE" smtClean="0"/>
              <a:pPr/>
              <a:t>‹#›</a:t>
            </a:fld>
            <a:endParaRPr lang="de-DE" dirty="0"/>
          </a:p>
        </p:txBody>
      </p:sp>
      <p:sp>
        <p:nvSpPr>
          <p:cNvPr id="15" name="Fußzeilenplatzhalter 14"/>
          <p:cNvSpPr>
            <a:spLocks noGrp="1"/>
          </p:cNvSpPr>
          <p:nvPr>
            <p:ph type="ftr" sz="quarter" idx="17"/>
          </p:nvPr>
        </p:nvSpPr>
        <p:spPr/>
        <p:txBody>
          <a:bodyPr/>
          <a:lstStyle/>
          <a:p>
            <a:r>
              <a:rPr lang="en-US" smtClean="0"/>
              <a:t>© ABB Group</a:t>
            </a:r>
          </a:p>
          <a:p>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8" r:id="rId3"/>
    <p:sldLayoutId id="2147483782" r:id="rId4"/>
    <p:sldLayoutId id="2147483783" r:id="rId5"/>
    <p:sldLayoutId id="2147483664" r:id="rId6"/>
    <p:sldLayoutId id="2147483662" r:id="rId7"/>
    <p:sldLayoutId id="2147483663" r:id="rId8"/>
    <p:sldLayoutId id="2147483661" r:id="rId9"/>
    <p:sldLayoutId id="2147483652" r:id="rId10"/>
    <p:sldLayoutId id="2147483659" r:id="rId11"/>
    <p:sldLayoutId id="2147483669" r:id="rId12"/>
    <p:sldLayoutId id="2147483660" r:id="rId13"/>
    <p:sldLayoutId id="2147483777" r:id="rId14"/>
    <p:sldLayoutId id="2147483722" r:id="rId15"/>
    <p:sldLayoutId id="2147483665" r:id="rId16"/>
    <p:sldLayoutId id="2147483666" r:id="rId17"/>
    <p:sldLayoutId id="2147483657" r:id="rId18"/>
    <p:sldLayoutId id="2147483843"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19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r>
              <a:rPr lang="en-US" dirty="0" smtClean="0"/>
              <a:t>© ABB Group</a:t>
            </a:r>
          </a:p>
          <a:p>
            <a:endParaRPr lang="en-US" dirty="0" smtClean="0"/>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43888" y="6392863"/>
            <a:ext cx="673100" cy="252412"/>
          </a:xfrm>
          <a:prstGeom prst="rect">
            <a:avLst/>
          </a:prstGeom>
          <a:noFill/>
          <a:ln w="9525">
            <a:noFill/>
            <a:miter lim="800000"/>
            <a:headEnd/>
            <a:tailEnd/>
          </a:ln>
        </p:spPr>
      </p:pic>
      <p:sp>
        <p:nvSpPr>
          <p:cNvPr id="7" name="Datumsplatzhalter 6"/>
          <p:cNvSpPr>
            <a:spLocks noGrp="1"/>
          </p:cNvSpPr>
          <p:nvPr>
            <p:ph type="dt" sz="half" idx="2"/>
          </p:nvPr>
        </p:nvSpPr>
        <p:spPr>
          <a:xfrm>
            <a:off x="207944" y="6568154"/>
            <a:ext cx="59288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en-US" smtClean="0"/>
              <a:t>Month DD, Year</a:t>
            </a:r>
            <a:endParaRPr lang="de-DE" dirty="0"/>
          </a:p>
        </p:txBody>
      </p:sp>
      <p:sp>
        <p:nvSpPr>
          <p:cNvPr id="8" name="Foliennummernplatzhalter 7"/>
          <p:cNvSpPr>
            <a:spLocks noGrp="1"/>
          </p:cNvSpPr>
          <p:nvPr>
            <p:ph type="sldNum" sz="quarter" idx="4"/>
          </p:nvPr>
        </p:nvSpPr>
        <p:spPr>
          <a:xfrm>
            <a:off x="918319"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r>
              <a:rPr lang="de-DE" dirty="0" smtClean="0"/>
              <a:t>| Slide </a:t>
            </a:r>
            <a:fld id="{CF363E95-653D-48D7-8EB0-A81FED805B5F}"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GSec</a:t>
            </a:r>
            <a:endParaRPr lang="de-DE" dirty="0"/>
          </a:p>
        </p:txBody>
      </p:sp>
      <p:sp>
        <p:nvSpPr>
          <p:cNvPr id="3" name="Untertitel 2"/>
          <p:cNvSpPr>
            <a:spLocks noGrp="1"/>
          </p:cNvSpPr>
          <p:nvPr>
            <p:ph type="subTitle" idx="1"/>
          </p:nvPr>
        </p:nvSpPr>
        <p:spPr/>
        <p:txBody>
          <a:bodyPr/>
          <a:lstStyle/>
          <a:p>
            <a:r>
              <a:rPr lang="en-US" dirty="0" smtClean="0"/>
              <a:t>SF6 load-break switch-</a:t>
            </a:r>
            <a:r>
              <a:rPr lang="en-US" dirty="0" err="1" smtClean="0"/>
              <a:t>disconnector</a:t>
            </a:r>
            <a:endParaRPr lang="en-US" dirty="0"/>
          </a:p>
        </p:txBody>
      </p:sp>
      <p:sp>
        <p:nvSpPr>
          <p:cNvPr id="4" name="Textplatzhalter 3"/>
          <p:cNvSpPr>
            <a:spLocks noGrp="1"/>
          </p:cNvSpPr>
          <p:nvPr>
            <p:ph type="body" sz="quarter" idx="10"/>
          </p:nvPr>
        </p:nvSpPr>
        <p:spPr/>
        <p:txBody>
          <a:bodyPr/>
          <a:lstStyle/>
          <a:p>
            <a:r>
              <a:rPr lang="it-IT" dirty="0"/>
              <a:t>PPMV – Product Management</a:t>
            </a:r>
            <a:endParaRPr lang="en-US" dirty="0"/>
          </a:p>
        </p:txBody>
      </p:sp>
      <p:sp>
        <p:nvSpPr>
          <p:cNvPr id="6" name="Rectangle 5"/>
          <p:cNvSpPr/>
          <p:nvPr/>
        </p:nvSpPr>
        <p:spPr>
          <a:xfrm>
            <a:off x="215900" y="248556"/>
            <a:ext cx="2339876" cy="361249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7" name="Rectangle 6"/>
          <p:cNvSpPr/>
          <p:nvPr/>
        </p:nvSpPr>
        <p:spPr>
          <a:xfrm>
            <a:off x="6372200" y="248556"/>
            <a:ext cx="2555900" cy="361249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913" y="269338"/>
            <a:ext cx="6696744" cy="3624631"/>
          </a:xfrm>
          <a:prstGeom prst="rect">
            <a:avLst/>
          </a:prstGeom>
        </p:spPr>
      </p:pic>
    </p:spTree>
    <p:custDataLst>
      <p:tags r:id="rId1"/>
    </p:custDataLst>
    <p:extLst>
      <p:ext uri="{BB962C8B-B14F-4D97-AF65-F5344CB8AC3E}">
        <p14:creationId xmlns:p14="http://schemas.microsoft.com/office/powerpoint/2010/main" val="242009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err="1" smtClean="0"/>
              <a:t>GSec</a:t>
            </a:r>
            <a:endParaRPr lang="en-US" dirty="0"/>
          </a:p>
        </p:txBody>
      </p:sp>
      <p:sp>
        <p:nvSpPr>
          <p:cNvPr id="10" name="Subtitle 9"/>
          <p:cNvSpPr>
            <a:spLocks noGrp="1"/>
          </p:cNvSpPr>
          <p:nvPr>
            <p:ph type="subTitle" idx="1"/>
          </p:nvPr>
        </p:nvSpPr>
        <p:spPr/>
        <p:txBody>
          <a:bodyPr/>
          <a:lstStyle/>
          <a:p>
            <a:r>
              <a:rPr lang="it-IT" dirty="0" err="1" smtClean="0"/>
              <a:t>Safety</a:t>
            </a:r>
            <a:r>
              <a:rPr lang="it-IT" dirty="0"/>
              <a:t> </a:t>
            </a:r>
            <a:r>
              <a:rPr lang="it-IT" dirty="0" smtClean="0"/>
              <a:t>and </a:t>
            </a:r>
            <a:r>
              <a:rPr lang="it-IT" dirty="0" err="1" smtClean="0"/>
              <a:t>Compactness</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10</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graphicFrame>
        <p:nvGraphicFramePr>
          <p:cNvPr id="11" name="Diagram 10"/>
          <p:cNvGraphicFramePr/>
          <p:nvPr>
            <p:extLst>
              <p:ext uri="{D42A27DB-BD31-4B8C-83A1-F6EECF244321}">
                <p14:modId xmlns:p14="http://schemas.microsoft.com/office/powerpoint/2010/main" val="1887834992"/>
              </p:ext>
            </p:extLst>
          </p:nvPr>
        </p:nvGraphicFramePr>
        <p:xfrm>
          <a:off x="1351856" y="1341438"/>
          <a:ext cx="6316488" cy="489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553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60"/>
          <a:stretch/>
        </p:blipFill>
        <p:spPr>
          <a:xfrm>
            <a:off x="1115616" y="1191614"/>
            <a:ext cx="3312368" cy="3209801"/>
          </a:xfrm>
        </p:spPr>
      </p:pic>
      <p:sp>
        <p:nvSpPr>
          <p:cNvPr id="11" name="Content Placeholder 10"/>
          <p:cNvSpPr>
            <a:spLocks noGrp="1"/>
          </p:cNvSpPr>
          <p:nvPr>
            <p:ph idx="12"/>
          </p:nvPr>
        </p:nvSpPr>
        <p:spPr>
          <a:xfrm>
            <a:off x="4643438" y="1557337"/>
            <a:ext cx="3023616" cy="2266951"/>
          </a:xfrm>
        </p:spPr>
        <p:txBody>
          <a:bodyPr>
            <a:normAutofit/>
          </a:bodyPr>
          <a:lstStyle/>
          <a:p>
            <a:pPr marL="0" indent="0">
              <a:buNone/>
            </a:pPr>
            <a:r>
              <a:rPr lang="it-IT" sz="1600" dirty="0" smtClean="0"/>
              <a:t>Three positions </a:t>
            </a:r>
            <a:r>
              <a:rPr lang="it-IT" sz="1600" dirty="0" err="1" smtClean="0"/>
              <a:t>load</a:t>
            </a:r>
            <a:r>
              <a:rPr lang="it-IT" sz="1600" dirty="0" smtClean="0"/>
              <a:t>-break </a:t>
            </a:r>
            <a:r>
              <a:rPr lang="it-IT" sz="1600" dirty="0" err="1" smtClean="0"/>
              <a:t>switch</a:t>
            </a:r>
            <a:r>
              <a:rPr lang="it-IT" sz="1600" dirty="0" smtClean="0"/>
              <a:t> </a:t>
            </a:r>
            <a:r>
              <a:rPr lang="it-IT" sz="1600" dirty="0" err="1" smtClean="0"/>
              <a:t>disconnector</a:t>
            </a:r>
            <a:r>
              <a:rPr lang="it-IT" sz="1600" dirty="0" smtClean="0"/>
              <a:t>:</a:t>
            </a:r>
            <a:endParaRPr lang="en-US" sz="1600" dirty="0" smtClean="0"/>
          </a:p>
          <a:p>
            <a:r>
              <a:rPr lang="en-US" sz="1600" dirty="0" smtClean="0"/>
              <a:t>SF6 Load break switch</a:t>
            </a:r>
          </a:p>
          <a:p>
            <a:r>
              <a:rPr lang="en-US" sz="1600" dirty="0" smtClean="0"/>
              <a:t>SF6 </a:t>
            </a:r>
            <a:r>
              <a:rPr lang="en-US" sz="1600" dirty="0" err="1" smtClean="0"/>
              <a:t>Disconnector</a:t>
            </a:r>
            <a:endParaRPr lang="en-US" sz="1600" dirty="0" smtClean="0"/>
          </a:p>
          <a:p>
            <a:r>
              <a:rPr lang="en-US" sz="1600" dirty="0" smtClean="0"/>
              <a:t>SF6 </a:t>
            </a:r>
            <a:r>
              <a:rPr lang="en-US" sz="1600" dirty="0" err="1" smtClean="0"/>
              <a:t>Earthing</a:t>
            </a:r>
            <a:r>
              <a:rPr lang="en-US" sz="1600" dirty="0" smtClean="0"/>
              <a:t> switch </a:t>
            </a:r>
            <a:br>
              <a:rPr lang="en-US" sz="1600" dirty="0" smtClean="0"/>
            </a:br>
            <a:r>
              <a:rPr lang="en-US" sz="1600" dirty="0"/>
              <a:t> </a:t>
            </a:r>
            <a:r>
              <a:rPr lang="en-US" sz="1600" dirty="0" smtClean="0"/>
              <a:t>       (cable side)</a:t>
            </a:r>
            <a:endParaRPr lang="en-US" sz="1600" dirty="0"/>
          </a:p>
        </p:txBody>
      </p:sp>
      <p:sp>
        <p:nvSpPr>
          <p:cNvPr id="2" name="Title 1"/>
          <p:cNvSpPr>
            <a:spLocks noGrp="1"/>
          </p:cNvSpPr>
          <p:nvPr>
            <p:ph type="title"/>
          </p:nvPr>
        </p:nvSpPr>
        <p:spPr/>
        <p:txBody>
          <a:bodyPr/>
          <a:lstStyle/>
          <a:p>
            <a:r>
              <a:rPr lang="it-IT" dirty="0" err="1" smtClean="0"/>
              <a:t>GSec</a:t>
            </a:r>
            <a:endParaRPr lang="en-US" dirty="0"/>
          </a:p>
        </p:txBody>
      </p:sp>
      <p:sp>
        <p:nvSpPr>
          <p:cNvPr id="12" name="Subtitle 11"/>
          <p:cNvSpPr>
            <a:spLocks noGrp="1"/>
          </p:cNvSpPr>
          <p:nvPr>
            <p:ph type="subTitle" idx="13"/>
          </p:nvPr>
        </p:nvSpPr>
        <p:spPr/>
        <p:txBody>
          <a:bodyPr/>
          <a:lstStyle/>
          <a:p>
            <a:r>
              <a:rPr lang="it-IT" dirty="0" smtClean="0"/>
              <a:t>SF6 </a:t>
            </a:r>
            <a:r>
              <a:rPr lang="it-IT" dirty="0" err="1" smtClean="0"/>
              <a:t>three</a:t>
            </a:r>
            <a:r>
              <a:rPr lang="it-IT" dirty="0" smtClean="0"/>
              <a:t>-positions LBS</a:t>
            </a:r>
            <a:endParaRPr lang="en-US" dirty="0"/>
          </a:p>
        </p:txBody>
      </p:sp>
      <p:sp>
        <p:nvSpPr>
          <p:cNvPr id="6" name="Date Placeholder 5"/>
          <p:cNvSpPr>
            <a:spLocks noGrp="1"/>
          </p:cNvSpPr>
          <p:nvPr>
            <p:ph type="dt" sz="half" idx="14"/>
          </p:nvPr>
        </p:nvSpPr>
        <p:spPr/>
        <p:txBody>
          <a:bodyPr/>
          <a:lstStyle/>
          <a:p>
            <a:r>
              <a:rPr lang="en-US" smtClean="0"/>
              <a:t>Month DD, Year</a:t>
            </a:r>
            <a:endParaRPr lang="de-DE" dirty="0"/>
          </a:p>
        </p:txBody>
      </p:sp>
      <p:sp>
        <p:nvSpPr>
          <p:cNvPr id="7" name="Slide Number Placeholder 6"/>
          <p:cNvSpPr>
            <a:spLocks noGrp="1"/>
          </p:cNvSpPr>
          <p:nvPr>
            <p:ph type="sldNum" sz="quarter" idx="15"/>
          </p:nvPr>
        </p:nvSpPr>
        <p:spPr/>
        <p:txBody>
          <a:bodyPr/>
          <a:lstStyle/>
          <a:p>
            <a:r>
              <a:rPr lang="de-DE" smtClean="0"/>
              <a:t>| Slide </a:t>
            </a:r>
            <a:fld id="{CF363E95-653D-48D7-8EB0-A81FED805B5F}" type="slidenum">
              <a:rPr lang="de-DE" smtClean="0"/>
              <a:pPr/>
              <a:t>11</a:t>
            </a:fld>
            <a:endParaRPr lang="de-DE" dirty="0"/>
          </a:p>
        </p:txBody>
      </p:sp>
      <p:sp>
        <p:nvSpPr>
          <p:cNvPr id="8" name="Footer Placeholder 7"/>
          <p:cNvSpPr>
            <a:spLocks noGrp="1"/>
          </p:cNvSpPr>
          <p:nvPr>
            <p:ph type="ftr" sz="quarter" idx="16"/>
          </p:nvPr>
        </p:nvSpPr>
        <p:spPr/>
        <p:txBody>
          <a:bodyPr/>
          <a:lstStyle/>
          <a:p>
            <a:r>
              <a:rPr lang="en-US" smtClean="0"/>
              <a:t>© ABB Group</a:t>
            </a:r>
          </a:p>
          <a:p>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3912465879"/>
              </p:ext>
            </p:extLst>
          </p:nvPr>
        </p:nvGraphicFramePr>
        <p:xfrm>
          <a:off x="1115615" y="3968750"/>
          <a:ext cx="6840760" cy="2245293"/>
        </p:xfrm>
        <a:graphic>
          <a:graphicData uri="http://schemas.openxmlformats.org/drawingml/2006/table">
            <a:tbl>
              <a:tblPr bandRow="1">
                <a:tableStyleId>{5C22544A-7EE6-4342-B048-85BDC9FD1C3A}</a:tableStyleId>
              </a:tblPr>
              <a:tblGrid>
                <a:gridCol w="2720887"/>
                <a:gridCol w="1373291"/>
                <a:gridCol w="1373291"/>
                <a:gridCol w="1373291"/>
              </a:tblGrid>
              <a:tr h="570262">
                <a:tc>
                  <a:txBody>
                    <a:bodyPr/>
                    <a:lstStyle/>
                    <a:p>
                      <a:r>
                        <a:rPr lang="it-IT" sz="1800" dirty="0" err="1" smtClean="0"/>
                        <a:t>Rated</a:t>
                      </a:r>
                      <a:r>
                        <a:rPr lang="it-IT" sz="1800" dirty="0" smtClean="0"/>
                        <a:t> Voltage</a:t>
                      </a:r>
                      <a:r>
                        <a:rPr lang="it-IT" sz="1800" baseline="0" dirty="0" smtClean="0"/>
                        <a:t> [</a:t>
                      </a:r>
                      <a:r>
                        <a:rPr lang="it-IT" sz="1800" baseline="0" dirty="0" err="1" smtClean="0"/>
                        <a:t>kV</a:t>
                      </a:r>
                      <a:r>
                        <a:rPr lang="it-IT" sz="1800" baseline="0" dirty="0" smtClean="0"/>
                        <a:t>]</a:t>
                      </a:r>
                      <a:endParaRPr lang="en-US" sz="1800" dirty="0"/>
                    </a:p>
                  </a:txBody>
                  <a:tcPr anchor="ctr"/>
                </a:tc>
                <a:tc>
                  <a:txBody>
                    <a:bodyPr/>
                    <a:lstStyle/>
                    <a:p>
                      <a:pPr algn="ctr"/>
                      <a:r>
                        <a:rPr lang="it-IT" sz="1600" b="1" dirty="0" smtClean="0"/>
                        <a:t>12</a:t>
                      </a:r>
                      <a:br>
                        <a:rPr lang="it-IT" sz="1600" b="1" dirty="0" smtClean="0"/>
                      </a:br>
                      <a:r>
                        <a:rPr lang="it-IT" sz="1600" b="0" dirty="0" smtClean="0"/>
                        <a:t>(1S / 2S)</a:t>
                      </a:r>
                      <a:endParaRPr lang="en-US" sz="1600" b="0" dirty="0"/>
                    </a:p>
                  </a:txBody>
                  <a:tcPr anchor="ctr"/>
                </a:tc>
                <a:tc>
                  <a:txBody>
                    <a:bodyPr/>
                    <a:lstStyle/>
                    <a:p>
                      <a:pPr algn="ctr"/>
                      <a:r>
                        <a:rPr lang="it-IT" sz="1600" b="1" dirty="0" smtClean="0"/>
                        <a:t>17.5</a:t>
                      </a:r>
                      <a:br>
                        <a:rPr lang="it-IT" sz="1600" b="1" dirty="0" smtClean="0"/>
                      </a:br>
                      <a:r>
                        <a:rPr lang="it-IT" sz="1600" b="0" dirty="0" smtClean="0"/>
                        <a:t>(1S / 2S)</a:t>
                      </a:r>
                      <a:endParaRPr lang="en-US" sz="1600" b="1" dirty="0"/>
                    </a:p>
                  </a:txBody>
                  <a:tcPr anchor="ctr"/>
                </a:tc>
                <a:tc>
                  <a:txBody>
                    <a:bodyPr/>
                    <a:lstStyle/>
                    <a:p>
                      <a:pPr algn="ctr"/>
                      <a:r>
                        <a:rPr lang="it-IT" sz="1600" b="1" dirty="0" smtClean="0"/>
                        <a:t>24</a:t>
                      </a:r>
                      <a:br>
                        <a:rPr lang="it-IT" sz="1600" b="1" dirty="0" smtClean="0"/>
                      </a:br>
                      <a:r>
                        <a:rPr lang="it-IT" sz="1600" b="0" dirty="0" smtClean="0"/>
                        <a:t>(1S / 2S)</a:t>
                      </a:r>
                      <a:endParaRPr lang="en-US" sz="1600" b="1" dirty="0"/>
                    </a:p>
                  </a:txBody>
                  <a:tcPr anchor="ctr"/>
                </a:tc>
              </a:tr>
              <a:tr h="568893">
                <a:tc>
                  <a:txBody>
                    <a:bodyPr/>
                    <a:lstStyle/>
                    <a:p>
                      <a:r>
                        <a:rPr lang="it-IT" sz="1800" dirty="0" err="1" smtClean="0"/>
                        <a:t>Rated</a:t>
                      </a:r>
                      <a:r>
                        <a:rPr lang="it-IT" sz="1800" dirty="0" smtClean="0"/>
                        <a:t> </a:t>
                      </a:r>
                      <a:r>
                        <a:rPr lang="it-IT" sz="1800" dirty="0" err="1" smtClean="0"/>
                        <a:t>Current</a:t>
                      </a:r>
                      <a:r>
                        <a:rPr lang="it-IT" sz="1800" dirty="0" smtClean="0"/>
                        <a:t> [A]</a:t>
                      </a:r>
                      <a:endParaRPr lang="en-US" sz="1800" dirty="0"/>
                    </a:p>
                  </a:txBody>
                  <a:tcPr anchor="ctr"/>
                </a:tc>
                <a:tc>
                  <a:txBody>
                    <a:bodyPr/>
                    <a:lstStyle/>
                    <a:p>
                      <a:pPr algn="ctr"/>
                      <a:r>
                        <a:rPr lang="it-IT" sz="1600" b="1" dirty="0" smtClean="0"/>
                        <a:t>630 / 800</a:t>
                      </a:r>
                      <a:endParaRPr lang="en-US" sz="1600" b="1" dirty="0"/>
                    </a:p>
                  </a:txBody>
                  <a:tcPr anchor="ctr"/>
                </a:tc>
                <a:tc>
                  <a:txBody>
                    <a:bodyPr/>
                    <a:lstStyle/>
                    <a:p>
                      <a:pPr algn="ctr"/>
                      <a:r>
                        <a:rPr lang="it-IT" sz="1600" b="1" dirty="0" smtClean="0"/>
                        <a:t>630 / 800 </a:t>
                      </a:r>
                      <a:endParaRPr lang="en-US" sz="1600" b="1" dirty="0"/>
                    </a:p>
                  </a:txBody>
                  <a:tcPr anchor="ctr"/>
                </a:tc>
                <a:tc>
                  <a:txBody>
                    <a:bodyPr/>
                    <a:lstStyle/>
                    <a:p>
                      <a:pPr algn="ctr"/>
                      <a:r>
                        <a:rPr lang="it-IT" sz="1600" b="1" dirty="0" smtClean="0"/>
                        <a:t>630</a:t>
                      </a:r>
                      <a:endParaRPr lang="en-US" sz="1600" b="1" dirty="0"/>
                    </a:p>
                  </a:txBody>
                  <a:tcPr anchor="ctr"/>
                </a:tc>
              </a:tr>
              <a:tr h="184445">
                <a:tc>
                  <a:txBody>
                    <a:bodyPr/>
                    <a:lstStyle/>
                    <a:p>
                      <a:r>
                        <a:rPr lang="it-IT" sz="1800" dirty="0" smtClean="0"/>
                        <a:t>Short time </a:t>
                      </a:r>
                      <a:r>
                        <a:rPr lang="it-IT" sz="1800" dirty="0" err="1" smtClean="0"/>
                        <a:t>current</a:t>
                      </a:r>
                      <a:r>
                        <a:rPr lang="it-IT" sz="1800" dirty="0" smtClean="0"/>
                        <a:t> [</a:t>
                      </a:r>
                      <a:r>
                        <a:rPr lang="it-IT" sz="1800" dirty="0" err="1" smtClean="0"/>
                        <a:t>kA</a:t>
                      </a:r>
                      <a:r>
                        <a:rPr lang="it-IT" sz="1800" dirty="0" smtClean="0"/>
                        <a:t>]</a:t>
                      </a:r>
                      <a:endParaRPr lang="en-US" sz="1800" dirty="0"/>
                    </a:p>
                  </a:txBody>
                  <a:tcPr anchor="ctr"/>
                </a:tc>
                <a:tc>
                  <a:txBody>
                    <a:bodyPr/>
                    <a:lstStyle/>
                    <a:p>
                      <a:pPr algn="ctr"/>
                      <a:r>
                        <a:rPr lang="it-IT" sz="1400" b="0" dirty="0" smtClean="0"/>
                        <a:t>16(3s) /</a:t>
                      </a:r>
                      <a:r>
                        <a:rPr lang="it-IT" sz="1400" b="0" baseline="0" dirty="0" smtClean="0"/>
                        <a:t> </a:t>
                      </a:r>
                      <a:r>
                        <a:rPr lang="it-IT" sz="1400" dirty="0" smtClean="0"/>
                        <a:t>25(2s</a:t>
                      </a:r>
                      <a:r>
                        <a:rPr lang="it-IT" sz="1400" dirty="0" smtClean="0"/>
                        <a:t>)</a:t>
                      </a:r>
                      <a:endParaRPr lang="en-US" sz="1400" dirty="0"/>
                    </a:p>
                  </a:txBody>
                  <a:tcPr anchor="ctr"/>
                </a:tc>
                <a:tc>
                  <a:txBody>
                    <a:bodyPr/>
                    <a:lstStyle/>
                    <a:p>
                      <a:pPr algn="ctr"/>
                      <a:r>
                        <a:rPr lang="it-IT" sz="1400" b="0" dirty="0" smtClean="0"/>
                        <a:t>16(3s) /</a:t>
                      </a:r>
                      <a:r>
                        <a:rPr lang="it-IT" sz="1400" b="0" baseline="0" dirty="0" smtClean="0"/>
                        <a:t> </a:t>
                      </a:r>
                      <a:r>
                        <a:rPr lang="it-IT" sz="1400" dirty="0" smtClean="0"/>
                        <a:t>20(3s</a:t>
                      </a:r>
                      <a:r>
                        <a:rPr lang="it-IT" sz="1400" dirty="0" smtClean="0"/>
                        <a:t>)</a:t>
                      </a:r>
                      <a:endParaRPr lang="en-US" sz="1400" dirty="0"/>
                    </a:p>
                  </a:txBody>
                  <a:tcPr anchor="ctr"/>
                </a:tc>
                <a:tc>
                  <a:txBody>
                    <a:bodyPr/>
                    <a:lstStyle/>
                    <a:p>
                      <a:pPr algn="ctr"/>
                      <a:r>
                        <a:rPr lang="it-IT" sz="1400" b="0" dirty="0" smtClean="0"/>
                        <a:t>16(3s) /</a:t>
                      </a:r>
                      <a:r>
                        <a:rPr lang="it-IT" sz="1400" b="0" baseline="0" dirty="0" smtClean="0"/>
                        <a:t> </a:t>
                      </a:r>
                      <a:r>
                        <a:rPr lang="it-IT" sz="1400" b="0" dirty="0" smtClean="0"/>
                        <a:t>20(2s)</a:t>
                      </a:r>
                      <a:endParaRPr lang="en-US" sz="1400" dirty="0"/>
                    </a:p>
                  </a:txBody>
                  <a:tcPr anchor="ctr"/>
                </a:tc>
              </a:tr>
              <a:tr h="364291">
                <a:tc>
                  <a:txBody>
                    <a:bodyPr/>
                    <a:lstStyle/>
                    <a:p>
                      <a:r>
                        <a:rPr lang="it-IT" sz="1800" dirty="0" err="1" smtClean="0"/>
                        <a:t>Mechanical</a:t>
                      </a:r>
                      <a:r>
                        <a:rPr lang="it-IT" sz="1800" dirty="0" smtClean="0"/>
                        <a:t> </a:t>
                      </a:r>
                      <a:r>
                        <a:rPr lang="it-IT" sz="1800" dirty="0" err="1" smtClean="0"/>
                        <a:t>class</a:t>
                      </a:r>
                      <a:endParaRPr lang="en-US" sz="1800" dirty="0"/>
                    </a:p>
                  </a:txBody>
                  <a:tcPr anchor="ctr"/>
                </a:tc>
                <a:tc gridSpan="3">
                  <a:txBody>
                    <a:bodyPr/>
                    <a:lstStyle/>
                    <a:p>
                      <a:pPr algn="ctr"/>
                      <a:r>
                        <a:rPr lang="it-IT" sz="1600" dirty="0" smtClean="0"/>
                        <a:t>Line: M1 / M2 – Earth: M0</a:t>
                      </a:r>
                      <a:endParaRPr lang="en-US" sz="1600" b="1" dirty="0"/>
                    </a:p>
                  </a:txBody>
                  <a:tcPr anchor="ctr"/>
                </a:tc>
                <a:tc hMerge="1">
                  <a:txBody>
                    <a:bodyPr/>
                    <a:lstStyle/>
                    <a:p>
                      <a:pPr algn="ctr"/>
                      <a:endParaRPr lang="en-US" sz="1600" b="1" dirty="0"/>
                    </a:p>
                  </a:txBody>
                  <a:tcPr anchor="ctr"/>
                </a:tc>
                <a:tc hMerge="1">
                  <a:txBody>
                    <a:bodyPr/>
                    <a:lstStyle/>
                    <a:p>
                      <a:pPr algn="ctr"/>
                      <a:endParaRPr lang="en-US" sz="1600" b="1" dirty="0"/>
                    </a:p>
                  </a:txBody>
                  <a:tcPr anchor="ctr"/>
                </a:tc>
              </a:tr>
              <a:tr h="364291">
                <a:tc>
                  <a:txBody>
                    <a:bodyPr/>
                    <a:lstStyle/>
                    <a:p>
                      <a:r>
                        <a:rPr lang="it-IT" sz="1800" dirty="0" err="1" smtClean="0"/>
                        <a:t>Electrical</a:t>
                      </a:r>
                      <a:r>
                        <a:rPr lang="it-IT" sz="1800" dirty="0" smtClean="0"/>
                        <a:t> </a:t>
                      </a:r>
                      <a:r>
                        <a:rPr lang="it-IT" sz="1800" dirty="0" err="1" smtClean="0"/>
                        <a:t>class</a:t>
                      </a:r>
                      <a:endParaRPr lang="en-US" sz="1800" dirty="0"/>
                    </a:p>
                  </a:txBody>
                  <a:tcPr anchor="ctr"/>
                </a:tc>
                <a:tc gridSpan="3">
                  <a:txBody>
                    <a:bodyPr/>
                    <a:lstStyle/>
                    <a:p>
                      <a:pPr algn="ctr"/>
                      <a:r>
                        <a:rPr lang="it-IT" sz="1600" dirty="0" smtClean="0"/>
                        <a:t>Line: E3 – Earth:</a:t>
                      </a:r>
                      <a:r>
                        <a:rPr lang="it-IT" sz="1600" baseline="0" dirty="0" smtClean="0"/>
                        <a:t> E2</a:t>
                      </a:r>
                      <a:endParaRPr lang="en-US" sz="1600" b="1" dirty="0"/>
                    </a:p>
                  </a:txBody>
                  <a:tcPr anchor="ctr"/>
                </a:tc>
                <a:tc hMerge="1">
                  <a:txBody>
                    <a:bodyPr/>
                    <a:lstStyle/>
                    <a:p>
                      <a:pPr algn="ctr"/>
                      <a:endParaRPr lang="en-US" sz="1600" b="1" dirty="0"/>
                    </a:p>
                  </a:txBody>
                  <a:tcPr anchor="ctr"/>
                </a:tc>
                <a:tc hMerge="1">
                  <a:txBody>
                    <a:bodyPr/>
                    <a:lstStyle/>
                    <a:p>
                      <a:pPr algn="ctr"/>
                      <a:endParaRPr lang="en-US" sz="1600" b="1" dirty="0"/>
                    </a:p>
                  </a:txBody>
                  <a:tcPr anchor="ctr"/>
                </a:tc>
              </a:tr>
            </a:tbl>
          </a:graphicData>
        </a:graphic>
      </p:graphicFrame>
    </p:spTree>
    <p:extLst>
      <p:ext uri="{BB962C8B-B14F-4D97-AF65-F5344CB8AC3E}">
        <p14:creationId xmlns:p14="http://schemas.microsoft.com/office/powerpoint/2010/main" val="390843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5619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ITANROT1\Documents\Sezionatori_Secondaria\GSec_self-standing\Comunication_material\Catalogue\REV_06\Immagini-posizioni\2-aperto.png"/>
          <p:cNvPicPr>
            <a:picLocks noChangeAspect="1" noChangeArrowheads="1"/>
          </p:cNvPicPr>
          <p:nvPr/>
        </p:nvPicPr>
        <p:blipFill rotWithShape="1">
          <a:blip r:embed="rId3">
            <a:extLst>
              <a:ext uri="{28A0092B-C50C-407E-A947-70E740481C1C}">
                <a14:useLocalDpi xmlns:a14="http://schemas.microsoft.com/office/drawing/2010/main" val="0"/>
              </a:ext>
            </a:extLst>
          </a:blip>
          <a:srcRect b="5774"/>
          <a:stretch/>
        </p:blipFill>
        <p:spPr bwMode="auto">
          <a:xfrm>
            <a:off x="3248859" y="2471410"/>
            <a:ext cx="2789158"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it-IT" dirty="0" err="1" smtClean="0"/>
              <a:t>GSec</a:t>
            </a:r>
            <a:endParaRPr lang="en-US" dirty="0"/>
          </a:p>
        </p:txBody>
      </p:sp>
      <p:sp>
        <p:nvSpPr>
          <p:cNvPr id="10" name="Subtitle 9"/>
          <p:cNvSpPr>
            <a:spLocks noGrp="1"/>
          </p:cNvSpPr>
          <p:nvPr>
            <p:ph type="subTitle" idx="1"/>
          </p:nvPr>
        </p:nvSpPr>
        <p:spPr/>
        <p:txBody>
          <a:bodyPr/>
          <a:lstStyle/>
          <a:p>
            <a:r>
              <a:rPr lang="it-IT" dirty="0" smtClean="0"/>
              <a:t>Three position </a:t>
            </a:r>
            <a:r>
              <a:rPr lang="it-IT" dirty="0" err="1" smtClean="0"/>
              <a:t>switch</a:t>
            </a:r>
            <a:r>
              <a:rPr lang="it-IT" dirty="0" smtClean="0"/>
              <a:t> </a:t>
            </a:r>
            <a:r>
              <a:rPr lang="it-IT" dirty="0" err="1" smtClean="0"/>
              <a:t>disconnector</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2</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cxnSp>
        <p:nvCxnSpPr>
          <p:cNvPr id="14" name="Straight Arrow Connector 13"/>
          <p:cNvCxnSpPr>
            <a:stCxn id="42" idx="1"/>
          </p:cNvCxnSpPr>
          <p:nvPr/>
        </p:nvCxnSpPr>
        <p:spPr>
          <a:xfrm flipH="1">
            <a:off x="4643438" y="3316511"/>
            <a:ext cx="139457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8" idx="1"/>
          </p:cNvCxnSpPr>
          <p:nvPr/>
        </p:nvCxnSpPr>
        <p:spPr>
          <a:xfrm flipH="1">
            <a:off x="4643438" y="4691760"/>
            <a:ext cx="151273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7" idx="3"/>
          </p:cNvCxnSpPr>
          <p:nvPr/>
        </p:nvCxnSpPr>
        <p:spPr>
          <a:xfrm>
            <a:off x="2592194" y="2533453"/>
            <a:ext cx="1763782" cy="192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18319" y="2364176"/>
            <a:ext cx="1673875" cy="338554"/>
          </a:xfrm>
          <a:prstGeom prst="rect">
            <a:avLst/>
          </a:prstGeom>
        </p:spPr>
        <p:txBody>
          <a:bodyPr wrap="square">
            <a:spAutoFit/>
          </a:bodyPr>
          <a:lstStyle/>
          <a:p>
            <a:r>
              <a:rPr lang="en-US" sz="1600" b="1" dirty="0" smtClean="0"/>
              <a:t>Upper terminal</a:t>
            </a:r>
            <a:endParaRPr lang="en-US" sz="1600" b="1" dirty="0"/>
          </a:p>
        </p:txBody>
      </p:sp>
      <p:sp>
        <p:nvSpPr>
          <p:cNvPr id="28" name="Rectangle 27"/>
          <p:cNvSpPr/>
          <p:nvPr/>
        </p:nvSpPr>
        <p:spPr>
          <a:xfrm>
            <a:off x="6156176" y="4414761"/>
            <a:ext cx="2592376" cy="553998"/>
          </a:xfrm>
          <a:prstGeom prst="rect">
            <a:avLst/>
          </a:prstGeom>
        </p:spPr>
        <p:txBody>
          <a:bodyPr wrap="none">
            <a:spAutoFit/>
          </a:bodyPr>
          <a:lstStyle/>
          <a:p>
            <a:r>
              <a:rPr lang="en-US" sz="1600" b="1" dirty="0" smtClean="0"/>
              <a:t>Lower terminal</a:t>
            </a:r>
          </a:p>
          <a:p>
            <a:r>
              <a:rPr lang="it-IT" sz="1400" dirty="0" smtClean="0"/>
              <a:t>Capacitive </a:t>
            </a:r>
            <a:r>
              <a:rPr lang="it-IT" sz="1400" dirty="0" err="1" smtClean="0"/>
              <a:t>dividers</a:t>
            </a:r>
            <a:r>
              <a:rPr lang="it-IT" sz="1400" dirty="0" smtClean="0"/>
              <a:t> </a:t>
            </a:r>
            <a:r>
              <a:rPr lang="it-IT" sz="1400" dirty="0" err="1" smtClean="0"/>
              <a:t>intergrated</a:t>
            </a:r>
            <a:endParaRPr lang="en-US" sz="1400" dirty="0"/>
          </a:p>
        </p:txBody>
      </p:sp>
      <p:sp>
        <p:nvSpPr>
          <p:cNvPr id="42" name="Rectangle 41"/>
          <p:cNvSpPr/>
          <p:nvPr/>
        </p:nvSpPr>
        <p:spPr>
          <a:xfrm>
            <a:off x="6038017" y="3039512"/>
            <a:ext cx="2520280" cy="553998"/>
          </a:xfrm>
          <a:prstGeom prst="rect">
            <a:avLst/>
          </a:prstGeom>
        </p:spPr>
        <p:txBody>
          <a:bodyPr wrap="square">
            <a:spAutoFit/>
          </a:bodyPr>
          <a:lstStyle/>
          <a:p>
            <a:r>
              <a:rPr lang="it-IT" sz="1600" b="1" dirty="0" smtClean="0"/>
              <a:t>SF6 line </a:t>
            </a:r>
            <a:r>
              <a:rPr lang="it-IT" sz="1600" b="1" dirty="0" err="1" smtClean="0"/>
              <a:t>disconnector</a:t>
            </a:r>
            <a:endParaRPr lang="it-IT" sz="1600" b="1" dirty="0" smtClean="0"/>
          </a:p>
          <a:p>
            <a:r>
              <a:rPr lang="it-IT" sz="1400" dirty="0" err="1" smtClean="0"/>
              <a:t>Insulate</a:t>
            </a:r>
            <a:r>
              <a:rPr lang="it-IT" sz="1400" dirty="0" smtClean="0"/>
              <a:t> </a:t>
            </a:r>
            <a:r>
              <a:rPr lang="it-IT" sz="1400" dirty="0" err="1" smtClean="0"/>
              <a:t>busbar</a:t>
            </a:r>
            <a:r>
              <a:rPr lang="it-IT" sz="1400" dirty="0" smtClean="0"/>
              <a:t> from </a:t>
            </a:r>
            <a:r>
              <a:rPr lang="it-IT" sz="1400" dirty="0" err="1" smtClean="0"/>
              <a:t>cables</a:t>
            </a:r>
            <a:endParaRPr lang="it-IT" sz="1400" dirty="0" smtClean="0"/>
          </a:p>
        </p:txBody>
      </p:sp>
      <p:sp>
        <p:nvSpPr>
          <p:cNvPr id="3" name="Rectangle 2"/>
          <p:cNvSpPr/>
          <p:nvPr/>
        </p:nvSpPr>
        <p:spPr>
          <a:xfrm>
            <a:off x="872595" y="3076198"/>
            <a:ext cx="2376264" cy="892552"/>
          </a:xfrm>
          <a:prstGeom prst="rect">
            <a:avLst/>
          </a:prstGeom>
        </p:spPr>
        <p:txBody>
          <a:bodyPr wrap="square">
            <a:spAutoFit/>
          </a:bodyPr>
          <a:lstStyle/>
          <a:p>
            <a:r>
              <a:rPr lang="it-IT" b="1" dirty="0"/>
              <a:t/>
            </a:r>
            <a:br>
              <a:rPr lang="it-IT" b="1" dirty="0"/>
            </a:br>
            <a:r>
              <a:rPr lang="it-IT" b="1" dirty="0"/>
              <a:t>SF6 </a:t>
            </a:r>
            <a:r>
              <a:rPr lang="it-IT" b="1" dirty="0" err="1"/>
              <a:t>earthing</a:t>
            </a:r>
            <a:r>
              <a:rPr lang="it-IT" b="1" dirty="0"/>
              <a:t> </a:t>
            </a:r>
            <a:r>
              <a:rPr lang="it-IT" b="1" dirty="0" err="1"/>
              <a:t>switch</a:t>
            </a:r>
            <a:r>
              <a:rPr lang="it-IT" b="1" dirty="0"/>
              <a:t/>
            </a:r>
            <a:br>
              <a:rPr lang="it-IT" b="1" dirty="0"/>
            </a:br>
            <a:r>
              <a:rPr lang="it-IT" sz="1600" dirty="0" err="1"/>
              <a:t>Grounds</a:t>
            </a:r>
            <a:r>
              <a:rPr lang="it-IT" sz="1600" dirty="0"/>
              <a:t> </a:t>
            </a:r>
            <a:r>
              <a:rPr lang="it-IT" sz="1600" dirty="0" err="1"/>
              <a:t>cable</a:t>
            </a:r>
            <a:r>
              <a:rPr lang="it-IT" sz="1600" dirty="0"/>
              <a:t> side</a:t>
            </a:r>
            <a:endParaRPr lang="en-US" sz="1600" dirty="0"/>
          </a:p>
        </p:txBody>
      </p:sp>
      <p:cxnSp>
        <p:nvCxnSpPr>
          <p:cNvPr id="18" name="Straight Arrow Connector 17"/>
          <p:cNvCxnSpPr>
            <a:stCxn id="16" idx="1"/>
          </p:cNvCxnSpPr>
          <p:nvPr/>
        </p:nvCxnSpPr>
        <p:spPr>
          <a:xfrm>
            <a:off x="3248859" y="3690610"/>
            <a:ext cx="963101"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684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513" y="1435014"/>
            <a:ext cx="2707232" cy="329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it-IT" dirty="0" err="1" smtClean="0"/>
              <a:t>GSec</a:t>
            </a:r>
            <a:endParaRPr lang="en-US" dirty="0"/>
          </a:p>
        </p:txBody>
      </p:sp>
      <p:sp>
        <p:nvSpPr>
          <p:cNvPr id="3" name="Content Placeholder 2"/>
          <p:cNvSpPr>
            <a:spLocks noGrp="1"/>
          </p:cNvSpPr>
          <p:nvPr>
            <p:ph sz="half" idx="2"/>
          </p:nvPr>
        </p:nvSpPr>
        <p:spPr>
          <a:xfrm>
            <a:off x="2987824" y="1592264"/>
            <a:ext cx="5940276" cy="4608512"/>
          </a:xfrm>
        </p:spPr>
        <p:txBody>
          <a:bodyPr>
            <a:normAutofit/>
          </a:bodyPr>
          <a:lstStyle/>
          <a:p>
            <a:r>
              <a:rPr lang="en-US" sz="1600" dirty="0" smtClean="0"/>
              <a:t>Upper part in </a:t>
            </a:r>
            <a:r>
              <a:rPr lang="en-US" sz="1600" b="1" dirty="0" smtClean="0"/>
              <a:t>epoxy resin</a:t>
            </a:r>
            <a:r>
              <a:rPr lang="en-US" sz="1600" dirty="0" smtClean="0"/>
              <a:t> </a:t>
            </a:r>
            <a:r>
              <a:rPr lang="en-US" sz="1600" dirty="0"/>
              <a:t>and filled with </a:t>
            </a:r>
            <a:r>
              <a:rPr lang="en-US" sz="1600" b="1" dirty="0" smtClean="0"/>
              <a:t>SF6:</a:t>
            </a:r>
            <a:endParaRPr lang="en-US" sz="1600" dirty="0" smtClean="0"/>
          </a:p>
          <a:p>
            <a:pPr lvl="1">
              <a:buFont typeface="Wingdings" panose="05000000000000000000" pitchFamily="2" charset="2"/>
              <a:buChar char="ü"/>
            </a:pPr>
            <a:r>
              <a:rPr lang="en-US" sz="1400" dirty="0" smtClean="0"/>
              <a:t> </a:t>
            </a:r>
            <a:r>
              <a:rPr lang="en-US" sz="1400" b="1" dirty="0"/>
              <a:t>compact</a:t>
            </a:r>
            <a:r>
              <a:rPr lang="en-US" sz="1400" dirty="0"/>
              <a:t> design </a:t>
            </a:r>
            <a:endParaRPr lang="en-US" sz="1400" dirty="0" smtClean="0"/>
          </a:p>
          <a:p>
            <a:pPr lvl="1">
              <a:buFont typeface="Wingdings" panose="05000000000000000000" pitchFamily="2" charset="2"/>
              <a:buChar char="ü"/>
            </a:pPr>
            <a:r>
              <a:rPr lang="en-US" sz="1400" dirty="0" smtClean="0"/>
              <a:t>long-term </a:t>
            </a:r>
            <a:r>
              <a:rPr lang="en-US" sz="1400" b="1" dirty="0"/>
              <a:t>protection</a:t>
            </a:r>
            <a:r>
              <a:rPr lang="en-US" sz="1400" dirty="0"/>
              <a:t> against external </a:t>
            </a:r>
            <a:r>
              <a:rPr lang="en-US" sz="1400" dirty="0" smtClean="0"/>
              <a:t>environment</a:t>
            </a:r>
          </a:p>
          <a:p>
            <a:pPr lvl="1">
              <a:buFont typeface="Wingdings" panose="05000000000000000000" pitchFamily="2" charset="2"/>
              <a:buChar char="ü"/>
            </a:pPr>
            <a:r>
              <a:rPr lang="it-IT" sz="1400" b="1" dirty="0" err="1" smtClean="0"/>
              <a:t>Sealed</a:t>
            </a:r>
            <a:r>
              <a:rPr lang="it-IT" sz="1400" dirty="0" smtClean="0"/>
              <a:t> for life: 30 </a:t>
            </a:r>
            <a:r>
              <a:rPr lang="it-IT" sz="1400" dirty="0" err="1" smtClean="0"/>
              <a:t>years</a:t>
            </a:r>
            <a:endParaRPr lang="it-IT" sz="1400" dirty="0" smtClean="0"/>
          </a:p>
          <a:p>
            <a:pPr lvl="1">
              <a:buFont typeface="Wingdings" panose="05000000000000000000" pitchFamily="2" charset="2"/>
              <a:buChar char="ü"/>
            </a:pPr>
            <a:endParaRPr lang="it-IT" sz="1400" dirty="0" smtClean="0"/>
          </a:p>
          <a:p>
            <a:r>
              <a:rPr lang="it-IT" sz="1600" dirty="0" smtClean="0"/>
              <a:t>Lower part in </a:t>
            </a:r>
            <a:r>
              <a:rPr lang="it-IT" sz="1600" dirty="0" err="1" smtClean="0"/>
              <a:t>stainless</a:t>
            </a:r>
            <a:r>
              <a:rPr lang="it-IT" sz="1600" dirty="0" smtClean="0"/>
              <a:t> </a:t>
            </a:r>
            <a:r>
              <a:rPr lang="it-IT" sz="1600" dirty="0" err="1" smtClean="0"/>
              <a:t>steel</a:t>
            </a:r>
            <a:endParaRPr lang="it-IT" sz="1600" dirty="0" smtClean="0"/>
          </a:p>
          <a:p>
            <a:pPr lvl="1">
              <a:buFont typeface="Wingdings" panose="05000000000000000000" pitchFamily="2" charset="2"/>
              <a:buChar char="ü"/>
            </a:pPr>
            <a:r>
              <a:rPr lang="it-IT" sz="1400" b="1" dirty="0" err="1" smtClean="0"/>
              <a:t>Metallic</a:t>
            </a:r>
            <a:r>
              <a:rPr lang="it-IT" sz="1400" b="1" dirty="0" smtClean="0"/>
              <a:t> </a:t>
            </a:r>
            <a:r>
              <a:rPr lang="it-IT" sz="1400" b="1" dirty="0" err="1" smtClean="0"/>
              <a:t>partition</a:t>
            </a:r>
            <a:r>
              <a:rPr lang="it-IT" sz="1400" b="1" dirty="0" smtClean="0"/>
              <a:t> </a:t>
            </a:r>
            <a:r>
              <a:rPr lang="it-IT" sz="1400" dirty="0" smtClean="0"/>
              <a:t>(</a:t>
            </a:r>
            <a:r>
              <a:rPr lang="it-IT" sz="1400" b="1" dirty="0" smtClean="0"/>
              <a:t>PM</a:t>
            </a:r>
            <a:r>
              <a:rPr lang="it-IT" sz="1400" dirty="0" smtClean="0"/>
              <a:t>) </a:t>
            </a:r>
            <a:r>
              <a:rPr lang="it-IT" sz="1400" dirty="0" err="1" smtClean="0"/>
              <a:t>between</a:t>
            </a:r>
            <a:r>
              <a:rPr lang="it-IT" sz="1400" dirty="0" smtClean="0"/>
              <a:t> </a:t>
            </a:r>
            <a:r>
              <a:rPr lang="it-IT" sz="1400" dirty="0" err="1" smtClean="0"/>
              <a:t>busbar</a:t>
            </a:r>
            <a:r>
              <a:rPr lang="it-IT" sz="1400" dirty="0" smtClean="0"/>
              <a:t> and </a:t>
            </a:r>
            <a:r>
              <a:rPr lang="it-IT" sz="1400" dirty="0" err="1" smtClean="0"/>
              <a:t>cable</a:t>
            </a:r>
            <a:r>
              <a:rPr lang="it-IT" sz="1400" dirty="0" smtClean="0"/>
              <a:t> </a:t>
            </a:r>
            <a:r>
              <a:rPr lang="it-IT" sz="1400" dirty="0" err="1" smtClean="0"/>
              <a:t>compartments</a:t>
            </a:r>
            <a:endParaRPr lang="it-IT" sz="1400" dirty="0" smtClean="0"/>
          </a:p>
          <a:p>
            <a:pPr lvl="1">
              <a:buFont typeface="Wingdings" panose="05000000000000000000" pitchFamily="2" charset="2"/>
              <a:buChar char="ü"/>
            </a:pPr>
            <a:r>
              <a:rPr lang="it-IT" sz="1400" b="1" dirty="0" err="1" smtClean="0"/>
              <a:t>Safety</a:t>
            </a:r>
            <a:r>
              <a:rPr lang="it-IT" sz="1400" b="1" dirty="0" smtClean="0"/>
              <a:t> </a:t>
            </a:r>
            <a:r>
              <a:rPr lang="it-IT" sz="1400" dirty="0" smtClean="0"/>
              <a:t>for </a:t>
            </a:r>
            <a:r>
              <a:rPr lang="it-IT" sz="1400" dirty="0" err="1" smtClean="0"/>
              <a:t>operators</a:t>
            </a:r>
            <a:r>
              <a:rPr lang="it-IT" sz="1400" dirty="0" smtClean="0"/>
              <a:t> </a:t>
            </a:r>
            <a:r>
              <a:rPr lang="it-IT" sz="1400" dirty="0" err="1" smtClean="0"/>
              <a:t>during</a:t>
            </a:r>
            <a:r>
              <a:rPr lang="it-IT" sz="1400" dirty="0" smtClean="0"/>
              <a:t> </a:t>
            </a:r>
            <a:r>
              <a:rPr lang="it-IT" sz="1400" dirty="0" err="1" smtClean="0"/>
              <a:t>maintenance</a:t>
            </a:r>
            <a:r>
              <a:rPr lang="it-IT" sz="1400" dirty="0" smtClean="0"/>
              <a:t> </a:t>
            </a:r>
            <a:r>
              <a:rPr lang="it-IT" sz="1400" dirty="0" err="1" smtClean="0"/>
              <a:t>activities</a:t>
            </a:r>
            <a:endParaRPr lang="it-IT" sz="1400" dirty="0" smtClean="0"/>
          </a:p>
          <a:p>
            <a:pPr lvl="1">
              <a:buFont typeface="Wingdings" panose="05000000000000000000" pitchFamily="2" charset="2"/>
              <a:buChar char="ü"/>
            </a:pPr>
            <a:endParaRPr lang="it-IT" sz="1400" b="1" dirty="0" smtClean="0"/>
          </a:p>
          <a:p>
            <a:r>
              <a:rPr lang="it-IT" sz="1600" dirty="0" smtClean="0"/>
              <a:t>Lower </a:t>
            </a:r>
            <a:r>
              <a:rPr lang="it-IT" sz="1600" dirty="0" err="1" smtClean="0"/>
              <a:t>bushings</a:t>
            </a:r>
            <a:r>
              <a:rPr lang="it-IT" sz="1600" dirty="0" smtClean="0"/>
              <a:t> with </a:t>
            </a:r>
            <a:r>
              <a:rPr lang="it-IT" sz="1600" b="1" dirty="0" err="1" smtClean="0"/>
              <a:t>integrated</a:t>
            </a:r>
            <a:r>
              <a:rPr lang="it-IT" sz="1600" b="1" dirty="0" smtClean="0"/>
              <a:t> capacitive </a:t>
            </a:r>
            <a:r>
              <a:rPr lang="it-IT" sz="1600" b="1" dirty="0" err="1" smtClean="0"/>
              <a:t>dividers</a:t>
            </a:r>
            <a:r>
              <a:rPr lang="it-IT" sz="1600" dirty="0" smtClean="0"/>
              <a:t>:</a:t>
            </a:r>
          </a:p>
          <a:p>
            <a:pPr lvl="1">
              <a:buFont typeface="Wingdings" panose="05000000000000000000" pitchFamily="2" charset="2"/>
              <a:buChar char="ü"/>
            </a:pPr>
            <a:r>
              <a:rPr lang="it-IT" sz="1400" dirty="0" smtClean="0"/>
              <a:t>Direct </a:t>
            </a:r>
            <a:r>
              <a:rPr lang="it-IT" sz="1400" dirty="0" err="1" smtClean="0"/>
              <a:t>cable</a:t>
            </a:r>
            <a:r>
              <a:rPr lang="it-IT" sz="1400" dirty="0" smtClean="0"/>
              <a:t> connection</a:t>
            </a:r>
            <a:endParaRPr lang="en-US" sz="1400" dirty="0"/>
          </a:p>
        </p:txBody>
      </p:sp>
      <p:sp>
        <p:nvSpPr>
          <p:cNvPr id="10" name="Subtitle 9"/>
          <p:cNvSpPr>
            <a:spLocks noGrp="1"/>
          </p:cNvSpPr>
          <p:nvPr>
            <p:ph type="subTitle" idx="1"/>
          </p:nvPr>
        </p:nvSpPr>
        <p:spPr/>
        <p:txBody>
          <a:bodyPr/>
          <a:lstStyle/>
          <a:p>
            <a:r>
              <a:rPr lang="it-IT" dirty="0" smtClean="0"/>
              <a:t>Compact and </a:t>
            </a:r>
            <a:r>
              <a:rPr lang="it-IT" dirty="0" err="1" smtClean="0"/>
              <a:t>safe</a:t>
            </a:r>
            <a:r>
              <a:rPr lang="it-IT" dirty="0" smtClean="0"/>
              <a:t> </a:t>
            </a:r>
            <a:r>
              <a:rPr lang="it-IT" dirty="0" err="1" smtClean="0"/>
              <a:t>structure</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3</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cxnSp>
        <p:nvCxnSpPr>
          <p:cNvPr id="15" name="Straight Arrow Connector 14"/>
          <p:cNvCxnSpPr/>
          <p:nvPr/>
        </p:nvCxnSpPr>
        <p:spPr>
          <a:xfrm flipH="1">
            <a:off x="2242933" y="1700808"/>
            <a:ext cx="79214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242933" y="2924944"/>
            <a:ext cx="744891" cy="5760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79712" y="3645024"/>
            <a:ext cx="1055367" cy="136815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92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err="1" smtClean="0"/>
              <a:t>GSec</a:t>
            </a:r>
            <a:endParaRPr lang="en-US" dirty="0"/>
          </a:p>
        </p:txBody>
      </p:sp>
      <p:sp>
        <p:nvSpPr>
          <p:cNvPr id="14" name="Content Placeholder 13"/>
          <p:cNvSpPr>
            <a:spLocks noGrp="1"/>
          </p:cNvSpPr>
          <p:nvPr>
            <p:ph sz="half" idx="11"/>
          </p:nvPr>
        </p:nvSpPr>
        <p:spPr>
          <a:xfrm>
            <a:off x="1331913" y="1592263"/>
            <a:ext cx="2987948" cy="4608512"/>
          </a:xfrm>
        </p:spPr>
        <p:txBody>
          <a:bodyPr/>
          <a:lstStyle/>
          <a:p>
            <a:r>
              <a:rPr lang="it-IT" sz="1600" b="1" dirty="0" smtClean="0"/>
              <a:t>Line </a:t>
            </a:r>
            <a:r>
              <a:rPr lang="it-IT" sz="1600" b="1" dirty="0" err="1" smtClean="0"/>
              <a:t>actuators</a:t>
            </a:r>
            <a:r>
              <a:rPr lang="it-IT" sz="1600" b="1" dirty="0" smtClean="0"/>
              <a:t>:</a:t>
            </a:r>
          </a:p>
          <a:p>
            <a:pPr marL="285750" indent="-285750">
              <a:buFont typeface="Arial" panose="020B0604020202020204" pitchFamily="34" charset="0"/>
              <a:buChar char="•"/>
            </a:pPr>
            <a:r>
              <a:rPr lang="it-IT" sz="1600" dirty="0" smtClean="0"/>
              <a:t>Single </a:t>
            </a:r>
            <a:r>
              <a:rPr lang="it-IT" sz="1600" dirty="0" err="1"/>
              <a:t>spring</a:t>
            </a:r>
            <a:r>
              <a:rPr lang="it-IT" sz="1600" dirty="0"/>
              <a:t> </a:t>
            </a:r>
            <a:r>
              <a:rPr lang="it-IT" sz="1600" dirty="0" err="1" smtClean="0"/>
              <a:t>mechanism</a:t>
            </a:r>
            <a:r>
              <a:rPr lang="it-IT" sz="1600" dirty="0" smtClean="0"/>
              <a:t>    </a:t>
            </a:r>
            <a:r>
              <a:rPr lang="it-IT" sz="1600" dirty="0"/>
              <a:t>(1S – dead centre)</a:t>
            </a:r>
          </a:p>
          <a:p>
            <a:pPr marL="285750" indent="-285750">
              <a:buFont typeface="Arial" panose="020B0604020202020204" pitchFamily="34" charset="0"/>
              <a:buChar char="•"/>
            </a:pPr>
            <a:r>
              <a:rPr lang="it-IT" sz="1600" dirty="0" smtClean="0"/>
              <a:t>Double </a:t>
            </a:r>
            <a:r>
              <a:rPr lang="it-IT" sz="1600" dirty="0" err="1"/>
              <a:t>spring</a:t>
            </a:r>
            <a:r>
              <a:rPr lang="it-IT" sz="1600" dirty="0"/>
              <a:t> </a:t>
            </a:r>
            <a:r>
              <a:rPr lang="it-IT" sz="1600" dirty="0" err="1"/>
              <a:t>mechanism</a:t>
            </a:r>
            <a:r>
              <a:rPr lang="en-US" sz="1600" dirty="0"/>
              <a:t/>
            </a:r>
            <a:br>
              <a:rPr lang="en-US" sz="1600" dirty="0"/>
            </a:br>
            <a:r>
              <a:rPr lang="it-IT" sz="1600" dirty="0"/>
              <a:t>(2S – </a:t>
            </a:r>
            <a:r>
              <a:rPr lang="it-IT" sz="1600" dirty="0" err="1"/>
              <a:t>stored</a:t>
            </a:r>
            <a:r>
              <a:rPr lang="it-IT" sz="1600" dirty="0"/>
              <a:t> </a:t>
            </a:r>
            <a:r>
              <a:rPr lang="it-IT" sz="1600" dirty="0" err="1"/>
              <a:t>energy</a:t>
            </a:r>
            <a:r>
              <a:rPr lang="it-IT" sz="1600" dirty="0" smtClean="0"/>
              <a:t>)</a:t>
            </a:r>
          </a:p>
          <a:p>
            <a:pPr marL="285750" indent="-285750">
              <a:buFont typeface="Arial" panose="020B0604020202020204" pitchFamily="34" charset="0"/>
              <a:buChar char="•"/>
            </a:pPr>
            <a:endParaRPr lang="it-IT" sz="1600" dirty="0"/>
          </a:p>
          <a:p>
            <a:r>
              <a:rPr lang="it-IT" sz="1600" b="1" dirty="0" smtClean="0"/>
              <a:t>Earth </a:t>
            </a:r>
            <a:r>
              <a:rPr lang="it-IT" sz="1600" b="1" dirty="0" err="1" smtClean="0"/>
              <a:t>actuator</a:t>
            </a:r>
            <a:r>
              <a:rPr lang="it-IT" sz="1600" b="1" dirty="0" smtClean="0"/>
              <a:t>:</a:t>
            </a:r>
          </a:p>
          <a:p>
            <a:pPr marL="285750" indent="-285750">
              <a:buFont typeface="Arial" panose="020B0604020202020204" pitchFamily="34" charset="0"/>
              <a:buChar char="•"/>
            </a:pPr>
            <a:r>
              <a:rPr lang="it-IT" sz="1600" dirty="0"/>
              <a:t>Single </a:t>
            </a:r>
            <a:r>
              <a:rPr lang="it-IT" sz="1600" dirty="0" err="1"/>
              <a:t>spring</a:t>
            </a:r>
            <a:r>
              <a:rPr lang="it-IT" sz="1600" dirty="0"/>
              <a:t> </a:t>
            </a:r>
            <a:r>
              <a:rPr lang="it-IT" sz="1600" dirty="0" err="1" smtClean="0"/>
              <a:t>mechanism</a:t>
            </a:r>
            <a:r>
              <a:rPr lang="it-IT" sz="1600" dirty="0" smtClean="0"/>
              <a:t>    </a:t>
            </a:r>
            <a:r>
              <a:rPr lang="it-IT" sz="1600" dirty="0"/>
              <a:t>(1S – dead centre)</a:t>
            </a:r>
          </a:p>
          <a:p>
            <a:endParaRPr lang="en-US" sz="1600" dirty="0"/>
          </a:p>
          <a:p>
            <a:pPr marL="228600" indent="-228600">
              <a:buFont typeface="+mj-lt"/>
              <a:buAutoNum type="arabicPeriod"/>
            </a:pPr>
            <a:endParaRPr lang="it-IT" sz="1600" dirty="0" smtClean="0"/>
          </a:p>
          <a:p>
            <a:pPr marL="228600" indent="-228600">
              <a:buFont typeface="+mj-lt"/>
              <a:buAutoNum type="arabicPeriod"/>
            </a:pPr>
            <a:r>
              <a:rPr lang="it-IT" sz="1600" dirty="0" smtClean="0"/>
              <a:t>Line </a:t>
            </a:r>
            <a:r>
              <a:rPr lang="it-IT" sz="1600" dirty="0" err="1" smtClean="0"/>
              <a:t>operating</a:t>
            </a:r>
            <a:r>
              <a:rPr lang="it-IT" sz="1600" dirty="0" smtClean="0"/>
              <a:t> slot</a:t>
            </a:r>
          </a:p>
          <a:p>
            <a:pPr marL="228600" indent="-228600">
              <a:buFont typeface="+mj-lt"/>
              <a:buAutoNum type="arabicPeriod"/>
            </a:pPr>
            <a:r>
              <a:rPr lang="it-IT" sz="1600" dirty="0" smtClean="0"/>
              <a:t>Earth </a:t>
            </a:r>
            <a:r>
              <a:rPr lang="it-IT" sz="1600" dirty="0" err="1" smtClean="0"/>
              <a:t>operating</a:t>
            </a:r>
            <a:r>
              <a:rPr lang="it-IT" sz="1600" dirty="0" smtClean="0"/>
              <a:t> slot</a:t>
            </a:r>
          </a:p>
          <a:p>
            <a:pPr marL="228600" indent="-228600">
              <a:buFont typeface="+mj-lt"/>
              <a:buAutoNum type="arabicPeriod"/>
            </a:pPr>
            <a:r>
              <a:rPr lang="en-US" sz="1600" dirty="0"/>
              <a:t>Line diagram with </a:t>
            </a:r>
            <a:r>
              <a:rPr lang="en-US" sz="1600" dirty="0" smtClean="0"/>
              <a:t>indicators</a:t>
            </a:r>
            <a:endParaRPr lang="en-US" sz="1600" dirty="0"/>
          </a:p>
          <a:p>
            <a:pPr marL="228600" indent="-228600">
              <a:buFont typeface="+mj-lt"/>
              <a:buAutoNum type="arabicPeriod"/>
            </a:pPr>
            <a:r>
              <a:rPr lang="it-IT" sz="1600" dirty="0" err="1" smtClean="0"/>
              <a:t>Pushbuttons</a:t>
            </a:r>
            <a:r>
              <a:rPr lang="it-IT" sz="1600" dirty="0" smtClean="0"/>
              <a:t> (for 2S </a:t>
            </a:r>
            <a:r>
              <a:rPr lang="it-IT" sz="1600" dirty="0" err="1" smtClean="0"/>
              <a:t>actuator</a:t>
            </a:r>
            <a:r>
              <a:rPr lang="it-IT" sz="1600" dirty="0" smtClean="0"/>
              <a:t>)</a:t>
            </a:r>
            <a:endParaRPr lang="en-US" sz="1600" dirty="0" smtClean="0"/>
          </a:p>
          <a:p>
            <a:pPr marL="228600" indent="-228600">
              <a:buFont typeface="+mj-lt"/>
              <a:buAutoNum type="arabicPeriod"/>
            </a:pPr>
            <a:r>
              <a:rPr lang="en-US" sz="1600" dirty="0" smtClean="0"/>
              <a:t>Voltage indicators</a:t>
            </a:r>
          </a:p>
          <a:p>
            <a:pPr marL="228600" indent="-228600">
              <a:buFont typeface="+mj-lt"/>
              <a:buAutoNum type="arabicPeriod"/>
            </a:pPr>
            <a:r>
              <a:rPr lang="en-US" sz="1600" dirty="0"/>
              <a:t>Spring charged signal</a:t>
            </a:r>
          </a:p>
          <a:p>
            <a:pPr marL="228600" indent="-228600">
              <a:buFont typeface="+mj-lt"/>
              <a:buAutoNum type="arabicPeriod"/>
            </a:pPr>
            <a:r>
              <a:rPr lang="en-US" sz="1600" dirty="0" smtClean="0"/>
              <a:t>Fuse blown signal</a:t>
            </a:r>
          </a:p>
          <a:p>
            <a:pPr marL="228600" indent="-228600">
              <a:buFont typeface="+mj-lt"/>
              <a:buAutoNum type="arabicPeriod"/>
            </a:pPr>
            <a:endParaRPr lang="it-IT" sz="1600" dirty="0" smtClean="0"/>
          </a:p>
        </p:txBody>
      </p:sp>
      <p:sp>
        <p:nvSpPr>
          <p:cNvPr id="12" name="Subtitle 11"/>
          <p:cNvSpPr>
            <a:spLocks noGrp="1"/>
          </p:cNvSpPr>
          <p:nvPr>
            <p:ph type="subTitle" idx="1"/>
          </p:nvPr>
        </p:nvSpPr>
        <p:spPr/>
        <p:txBody>
          <a:bodyPr/>
          <a:lstStyle/>
          <a:p>
            <a:r>
              <a:rPr lang="it-IT" dirty="0" err="1" smtClean="0"/>
              <a:t>Actuators</a:t>
            </a:r>
            <a:endParaRPr lang="en-US" dirty="0"/>
          </a:p>
        </p:txBody>
      </p:sp>
      <p:sp>
        <p:nvSpPr>
          <p:cNvPr id="9" name="Date Placeholder 8"/>
          <p:cNvSpPr>
            <a:spLocks noGrp="1"/>
          </p:cNvSpPr>
          <p:nvPr>
            <p:ph type="dt" sz="half" idx="12"/>
          </p:nvPr>
        </p:nvSpPr>
        <p:spPr/>
        <p:txBody>
          <a:bodyPr/>
          <a:lstStyle/>
          <a:p>
            <a:r>
              <a:rPr lang="en-US" smtClean="0"/>
              <a:t>Month DD, Year</a:t>
            </a:r>
            <a:endParaRPr lang="de-DE" dirty="0"/>
          </a:p>
        </p:txBody>
      </p:sp>
      <p:sp>
        <p:nvSpPr>
          <p:cNvPr id="10" name="Slide Number Placeholder 9"/>
          <p:cNvSpPr>
            <a:spLocks noGrp="1"/>
          </p:cNvSpPr>
          <p:nvPr>
            <p:ph type="sldNum" sz="quarter" idx="13"/>
          </p:nvPr>
        </p:nvSpPr>
        <p:spPr/>
        <p:txBody>
          <a:bodyPr/>
          <a:lstStyle/>
          <a:p>
            <a:r>
              <a:rPr lang="de-DE" smtClean="0"/>
              <a:t>| Slide </a:t>
            </a:r>
            <a:fld id="{CF363E95-653D-48D7-8EB0-A81FED805B5F}" type="slidenum">
              <a:rPr lang="de-DE" smtClean="0"/>
              <a:pPr/>
              <a:t>4</a:t>
            </a:fld>
            <a:endParaRPr lang="de-DE" dirty="0"/>
          </a:p>
        </p:txBody>
      </p:sp>
      <p:sp>
        <p:nvSpPr>
          <p:cNvPr id="11" name="Footer Placeholder 10"/>
          <p:cNvSpPr>
            <a:spLocks noGrp="1"/>
          </p:cNvSpPr>
          <p:nvPr>
            <p:ph type="ftr" sz="quarter" idx="14"/>
          </p:nvPr>
        </p:nvSpPr>
        <p:spPr/>
        <p:txBody>
          <a:bodyPr/>
          <a:lstStyle/>
          <a:p>
            <a:r>
              <a:rPr lang="en-US" smtClean="0"/>
              <a:t>© ABB Group</a:t>
            </a:r>
          </a:p>
          <a:p>
            <a:endParaRPr lang="en-US" dirty="0" smtClean="0"/>
          </a:p>
        </p:txBody>
      </p:sp>
      <p:pic>
        <p:nvPicPr>
          <p:cNvPr id="2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1484784"/>
            <a:ext cx="3453015" cy="385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609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err="1" smtClean="0"/>
              <a:t>GSec</a:t>
            </a:r>
            <a:endParaRPr lang="en-US" dirty="0"/>
          </a:p>
        </p:txBody>
      </p:sp>
      <p:sp>
        <p:nvSpPr>
          <p:cNvPr id="10" name="Subtitle 9"/>
          <p:cNvSpPr>
            <a:spLocks noGrp="1"/>
          </p:cNvSpPr>
          <p:nvPr>
            <p:ph type="subTitle" idx="10"/>
          </p:nvPr>
        </p:nvSpPr>
        <p:spPr/>
        <p:txBody>
          <a:bodyPr/>
          <a:lstStyle/>
          <a:p>
            <a:r>
              <a:rPr lang="it-IT" dirty="0" err="1" smtClean="0"/>
              <a:t>Actuators</a:t>
            </a:r>
            <a:r>
              <a:rPr lang="it-IT" dirty="0" smtClean="0"/>
              <a:t> </a:t>
            </a:r>
            <a:r>
              <a:rPr lang="it-IT" dirty="0" err="1" smtClean="0"/>
              <a:t>diagrams</a:t>
            </a:r>
            <a:endParaRPr lang="en-US" dirty="0"/>
          </a:p>
        </p:txBody>
      </p:sp>
      <p:sp>
        <p:nvSpPr>
          <p:cNvPr id="6" name="Date Placeholder 5"/>
          <p:cNvSpPr>
            <a:spLocks noGrp="1"/>
          </p:cNvSpPr>
          <p:nvPr>
            <p:ph type="dt" sz="half" idx="11"/>
          </p:nvPr>
        </p:nvSpPr>
        <p:spPr/>
        <p:txBody>
          <a:bodyPr/>
          <a:lstStyle/>
          <a:p>
            <a:r>
              <a:rPr lang="en-US" smtClean="0"/>
              <a:t>Month DD, Year</a:t>
            </a:r>
            <a:endParaRPr lang="de-DE" dirty="0"/>
          </a:p>
        </p:txBody>
      </p:sp>
      <p:sp>
        <p:nvSpPr>
          <p:cNvPr id="7" name="Slide Number Placeholder 6"/>
          <p:cNvSpPr>
            <a:spLocks noGrp="1"/>
          </p:cNvSpPr>
          <p:nvPr>
            <p:ph type="sldNum" sz="quarter" idx="12"/>
          </p:nvPr>
        </p:nvSpPr>
        <p:spPr/>
        <p:txBody>
          <a:bodyPr/>
          <a:lstStyle/>
          <a:p>
            <a:r>
              <a:rPr lang="de-DE" smtClean="0"/>
              <a:t>| Slide </a:t>
            </a:r>
            <a:fld id="{CF363E95-653D-48D7-8EB0-A81FED805B5F}" type="slidenum">
              <a:rPr lang="de-DE" smtClean="0"/>
              <a:pPr/>
              <a:t>5</a:t>
            </a:fld>
            <a:endParaRPr lang="de-DE" dirty="0"/>
          </a:p>
        </p:txBody>
      </p:sp>
      <p:sp>
        <p:nvSpPr>
          <p:cNvPr id="8" name="Footer Placeholder 7"/>
          <p:cNvSpPr>
            <a:spLocks noGrp="1"/>
          </p:cNvSpPr>
          <p:nvPr>
            <p:ph type="ftr" sz="quarter" idx="13"/>
          </p:nvPr>
        </p:nvSpPr>
        <p:spPr/>
        <p:txBody>
          <a:bodyPr/>
          <a:lstStyle/>
          <a:p>
            <a:r>
              <a:rPr lang="en-US" smtClean="0"/>
              <a:t>© ABB Group</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94555"/>
            <a:ext cx="4437384" cy="233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84570"/>
            <a:ext cx="4322839" cy="174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529403"/>
            <a:ext cx="4551404" cy="240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984570"/>
            <a:ext cx="4322839" cy="174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Content Placeholder 13"/>
          <p:cNvGraphicFramePr>
            <a:graphicFrameLocks noGrp="1"/>
          </p:cNvGraphicFramePr>
          <p:nvPr>
            <p:ph sz="half" idx="4294967295"/>
            <p:extLst>
              <p:ext uri="{D42A27DB-BD31-4B8C-83A1-F6EECF244321}">
                <p14:modId xmlns:p14="http://schemas.microsoft.com/office/powerpoint/2010/main" val="1844277863"/>
              </p:ext>
            </p:extLst>
          </p:nvPr>
        </p:nvGraphicFramePr>
        <p:xfrm>
          <a:off x="323528" y="1484784"/>
          <a:ext cx="8424936" cy="272865"/>
        </p:xfrm>
        <a:graphic>
          <a:graphicData uri="http://schemas.openxmlformats.org/drawingml/2006/table">
            <a:tbl>
              <a:tblPr/>
              <a:tblGrid>
                <a:gridCol w="4160463"/>
                <a:gridCol w="4264473"/>
              </a:tblGrid>
              <a:tr h="272865">
                <a:tc>
                  <a:txBody>
                    <a:bodyPr/>
                    <a:lstStyle/>
                    <a:p>
                      <a:pPr algn="ctr" fontAlgn="b"/>
                      <a:r>
                        <a:rPr lang="en-US" sz="1600" b="1" i="0" u="none" strike="noStrike" noProof="0" dirty="0" smtClean="0">
                          <a:solidFill>
                            <a:srgbClr val="0070C0"/>
                          </a:solidFill>
                          <a:effectLst/>
                          <a:latin typeface="Calibri"/>
                        </a:rPr>
                        <a:t>1S – Single Spring</a:t>
                      </a:r>
                      <a:endParaRPr lang="en-US" sz="1600" b="1" i="0" u="none" strike="noStrike" noProof="0" dirty="0">
                        <a:solidFill>
                          <a:srgbClr val="0070C0"/>
                        </a:solidFill>
                        <a:effectLst/>
                        <a:latin typeface="Calibri"/>
                      </a:endParaRPr>
                    </a:p>
                  </a:txBody>
                  <a:tcPr marL="7778" marR="7778" marT="7778"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noProof="0" dirty="0" smtClean="0">
                          <a:solidFill>
                            <a:srgbClr val="0070C0"/>
                          </a:solidFill>
                          <a:effectLst/>
                          <a:latin typeface="Calibri"/>
                        </a:rPr>
                        <a:t>2S – Double Spring</a:t>
                      </a:r>
                      <a:endParaRPr lang="en-US" sz="1600" b="1" i="0" u="none" strike="noStrike" noProof="0" dirty="0">
                        <a:solidFill>
                          <a:srgbClr val="0070C0"/>
                        </a:solidFill>
                        <a:effectLst/>
                        <a:latin typeface="Calibri"/>
                      </a:endParaRPr>
                    </a:p>
                  </a:txBody>
                  <a:tcPr marL="7778" marR="7778" marT="7778"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4065585" y="3501008"/>
            <a:ext cx="578423" cy="216024"/>
          </a:xfrm>
          <a:prstGeom prst="rect">
            <a:avLst/>
          </a:prstGeom>
          <a:solidFill>
            <a:schemeClr val="bg1"/>
          </a:solidFill>
        </p:spPr>
        <p:txBody>
          <a:bodyPr vert="horz" wrap="square" lIns="0" tIns="0" rIns="0" bIns="0" rtlCol="0">
            <a:noAutofit/>
          </a:bodyPr>
          <a:lstStyle/>
          <a:p>
            <a:pPr>
              <a:spcBef>
                <a:spcPts val="1100"/>
              </a:spcBef>
              <a:buClr>
                <a:schemeClr val="tx2"/>
              </a:buClr>
              <a:buSzPct val="70000"/>
            </a:pPr>
            <a:r>
              <a:rPr lang="it-IT" sz="1100" dirty="0" smtClean="0">
                <a:latin typeface="Arial" pitchFamily="34" charset="0"/>
                <a:cs typeface="Arial" pitchFamily="34" charset="0"/>
              </a:rPr>
              <a:t>time</a:t>
            </a:r>
            <a:endParaRPr lang="en-US" sz="1100" dirty="0" smtClean="0">
              <a:latin typeface="Arial" pitchFamily="34" charset="0"/>
              <a:cs typeface="Arial" pitchFamily="34" charset="0"/>
            </a:endParaRPr>
          </a:p>
        </p:txBody>
      </p:sp>
      <p:sp>
        <p:nvSpPr>
          <p:cNvPr id="23" name="TextBox 22"/>
          <p:cNvSpPr txBox="1"/>
          <p:nvPr/>
        </p:nvSpPr>
        <p:spPr>
          <a:xfrm>
            <a:off x="8602089" y="3429000"/>
            <a:ext cx="449307" cy="216024"/>
          </a:xfrm>
          <a:prstGeom prst="rect">
            <a:avLst/>
          </a:prstGeom>
          <a:solidFill>
            <a:schemeClr val="bg1"/>
          </a:solidFill>
        </p:spPr>
        <p:txBody>
          <a:bodyPr vert="horz" wrap="square" lIns="0" tIns="0" rIns="0" bIns="0" rtlCol="0">
            <a:noAutofit/>
          </a:bodyPr>
          <a:lstStyle/>
          <a:p>
            <a:pPr>
              <a:spcBef>
                <a:spcPts val="1100"/>
              </a:spcBef>
              <a:buClr>
                <a:schemeClr val="tx2"/>
              </a:buClr>
              <a:buSzPct val="70000"/>
            </a:pPr>
            <a:r>
              <a:rPr lang="it-IT" sz="1100" dirty="0" smtClean="0">
                <a:latin typeface="Arial" pitchFamily="34" charset="0"/>
                <a:cs typeface="Arial" pitchFamily="34" charset="0"/>
              </a:rPr>
              <a:t>time</a:t>
            </a:r>
            <a:endParaRPr lang="en-US" sz="1100" dirty="0" smtClean="0">
              <a:latin typeface="Arial" pitchFamily="34" charset="0"/>
              <a:cs typeface="Arial" pitchFamily="34" charset="0"/>
            </a:endParaRPr>
          </a:p>
        </p:txBody>
      </p:sp>
      <p:sp>
        <p:nvSpPr>
          <p:cNvPr id="2" name="Rectangle 1"/>
          <p:cNvSpPr/>
          <p:nvPr/>
        </p:nvSpPr>
        <p:spPr>
          <a:xfrm>
            <a:off x="179512" y="5877272"/>
            <a:ext cx="8755776" cy="307777"/>
          </a:xfrm>
          <a:prstGeom prst="rect">
            <a:avLst/>
          </a:prstGeom>
        </p:spPr>
        <p:txBody>
          <a:bodyPr wrap="square">
            <a:spAutoFit/>
          </a:bodyPr>
          <a:lstStyle/>
          <a:p>
            <a:pPr algn="ctr"/>
            <a:r>
              <a:rPr lang="it-IT" sz="1400" b="1" dirty="0" smtClean="0"/>
              <a:t>Actuation </a:t>
            </a:r>
            <a:r>
              <a:rPr lang="it-IT" sz="1400" b="1" dirty="0" err="1" smtClean="0"/>
              <a:t>speed</a:t>
            </a:r>
            <a:r>
              <a:rPr lang="it-IT" sz="1400" b="1" dirty="0" smtClean="0"/>
              <a:t> </a:t>
            </a:r>
            <a:r>
              <a:rPr lang="it-IT" sz="1400" b="1" dirty="0" err="1" smtClean="0"/>
              <a:t>is</a:t>
            </a:r>
            <a:r>
              <a:rPr lang="it-IT" sz="1400" b="1" dirty="0" smtClean="0"/>
              <a:t> </a:t>
            </a:r>
            <a:r>
              <a:rPr lang="it-IT" sz="1400" b="1" dirty="0" err="1" smtClean="0"/>
              <a:t>independent</a:t>
            </a:r>
            <a:r>
              <a:rPr lang="it-IT" sz="1400" b="1" dirty="0" smtClean="0"/>
              <a:t> from operator </a:t>
            </a:r>
            <a:endParaRPr lang="en-US" sz="1400" b="1" dirty="0"/>
          </a:p>
        </p:txBody>
      </p:sp>
    </p:spTree>
    <p:extLst>
      <p:ext uri="{BB962C8B-B14F-4D97-AF65-F5344CB8AC3E}">
        <p14:creationId xmlns:p14="http://schemas.microsoft.com/office/powerpoint/2010/main" val="535837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347015" y="4365104"/>
            <a:ext cx="3168650" cy="1619646"/>
          </a:xfrm>
        </p:spPr>
        <p:txBody>
          <a:bodyPr/>
          <a:lstStyle/>
          <a:p>
            <a:pPr marL="0" indent="0">
              <a:buNone/>
            </a:pPr>
            <a:r>
              <a:rPr lang="it-IT" sz="1600" b="1" dirty="0" err="1" smtClean="0"/>
              <a:t>GSec</a:t>
            </a:r>
            <a:r>
              <a:rPr lang="it-IT" sz="1600" b="1" dirty="0" smtClean="0"/>
              <a:t>/T1</a:t>
            </a:r>
          </a:p>
          <a:p>
            <a:pPr marL="0" indent="0">
              <a:buNone/>
            </a:pPr>
            <a:r>
              <a:rPr lang="it-IT" sz="1600" dirty="0" smtClean="0"/>
              <a:t>1S – Single </a:t>
            </a:r>
            <a:r>
              <a:rPr lang="it-IT" sz="1600" dirty="0" err="1" smtClean="0"/>
              <a:t>spring</a:t>
            </a:r>
            <a:r>
              <a:rPr lang="it-IT" sz="1600" dirty="0" smtClean="0"/>
              <a:t> </a:t>
            </a:r>
            <a:r>
              <a:rPr lang="it-IT" sz="1600" dirty="0" err="1" smtClean="0"/>
              <a:t>mechanism</a:t>
            </a:r>
            <a:endParaRPr lang="it-IT" sz="1600" dirty="0" smtClean="0"/>
          </a:p>
          <a:p>
            <a:endParaRPr lang="en-US" dirty="0"/>
          </a:p>
        </p:txBody>
      </p:sp>
      <p:sp>
        <p:nvSpPr>
          <p:cNvPr id="2" name="Title 1"/>
          <p:cNvSpPr>
            <a:spLocks noGrp="1"/>
          </p:cNvSpPr>
          <p:nvPr>
            <p:ph type="title"/>
          </p:nvPr>
        </p:nvSpPr>
        <p:spPr/>
        <p:txBody>
          <a:bodyPr/>
          <a:lstStyle/>
          <a:p>
            <a:r>
              <a:rPr lang="it-IT" dirty="0" err="1" smtClean="0"/>
              <a:t>GSec</a:t>
            </a:r>
            <a:endParaRPr lang="en-US" dirty="0"/>
          </a:p>
        </p:txBody>
      </p:sp>
      <p:sp>
        <p:nvSpPr>
          <p:cNvPr id="12" name="Subtitle 11"/>
          <p:cNvSpPr>
            <a:spLocks noGrp="1"/>
          </p:cNvSpPr>
          <p:nvPr>
            <p:ph type="subTitle" idx="13"/>
          </p:nvPr>
        </p:nvSpPr>
        <p:spPr/>
        <p:txBody>
          <a:bodyPr/>
          <a:lstStyle/>
          <a:p>
            <a:r>
              <a:rPr lang="it-IT" dirty="0" err="1" smtClean="0"/>
              <a:t>Typical</a:t>
            </a:r>
            <a:r>
              <a:rPr lang="it-IT" dirty="0" smtClean="0"/>
              <a:t> </a:t>
            </a:r>
            <a:r>
              <a:rPr lang="it-IT" dirty="0" err="1" smtClean="0"/>
              <a:t>units</a:t>
            </a:r>
            <a:endParaRPr lang="en-US" dirty="0"/>
          </a:p>
        </p:txBody>
      </p:sp>
      <p:sp>
        <p:nvSpPr>
          <p:cNvPr id="6" name="Date Placeholder 5"/>
          <p:cNvSpPr>
            <a:spLocks noGrp="1"/>
          </p:cNvSpPr>
          <p:nvPr>
            <p:ph type="dt" sz="half" idx="14"/>
          </p:nvPr>
        </p:nvSpPr>
        <p:spPr/>
        <p:txBody>
          <a:bodyPr/>
          <a:lstStyle/>
          <a:p>
            <a:r>
              <a:rPr lang="en-US" smtClean="0"/>
              <a:t>Month DD, Year</a:t>
            </a:r>
            <a:endParaRPr lang="de-DE" dirty="0"/>
          </a:p>
        </p:txBody>
      </p:sp>
      <p:sp>
        <p:nvSpPr>
          <p:cNvPr id="7" name="Slide Number Placeholder 6"/>
          <p:cNvSpPr>
            <a:spLocks noGrp="1"/>
          </p:cNvSpPr>
          <p:nvPr>
            <p:ph type="sldNum" sz="quarter" idx="15"/>
          </p:nvPr>
        </p:nvSpPr>
        <p:spPr/>
        <p:txBody>
          <a:bodyPr/>
          <a:lstStyle/>
          <a:p>
            <a:r>
              <a:rPr lang="de-DE" smtClean="0"/>
              <a:t>| Slide </a:t>
            </a:r>
            <a:fld id="{CF363E95-653D-48D7-8EB0-A81FED805B5F}" type="slidenum">
              <a:rPr lang="de-DE" smtClean="0"/>
              <a:pPr/>
              <a:t>6</a:t>
            </a:fld>
            <a:endParaRPr lang="de-DE" dirty="0"/>
          </a:p>
        </p:txBody>
      </p:sp>
      <p:sp>
        <p:nvSpPr>
          <p:cNvPr id="8" name="Footer Placeholder 7"/>
          <p:cNvSpPr>
            <a:spLocks noGrp="1"/>
          </p:cNvSpPr>
          <p:nvPr>
            <p:ph type="ftr" sz="quarter" idx="16"/>
          </p:nvPr>
        </p:nvSpPr>
        <p:spPr/>
        <p:txBody>
          <a:bodyPr/>
          <a:lstStyle/>
          <a:p>
            <a:r>
              <a:rPr lang="en-US" smtClean="0"/>
              <a:t>© ABB Group</a:t>
            </a:r>
          </a:p>
          <a:p>
            <a:endParaRPr lang="en-US" dirty="0" smtClean="0"/>
          </a:p>
        </p:txBody>
      </p:sp>
      <p:sp>
        <p:nvSpPr>
          <p:cNvPr id="14" name="Content Placeholder 9"/>
          <p:cNvSpPr txBox="1">
            <a:spLocks/>
          </p:cNvSpPr>
          <p:nvPr/>
        </p:nvSpPr>
        <p:spPr>
          <a:xfrm>
            <a:off x="4643438" y="4365104"/>
            <a:ext cx="3024187" cy="1619646"/>
          </a:xfrm>
          <a:prstGeom prst="rect">
            <a:avLst/>
          </a:prstGeom>
        </p:spPr>
        <p:txBody>
          <a:bodyPr vert="horz" lIns="0" tIns="0" rIns="0" bIns="0" rtlCol="0">
            <a:normAutofit/>
          </a:bodyPr>
          <a:lst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accent1"/>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accent1"/>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accent1"/>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it-IT" sz="1600" b="1" dirty="0" err="1" smtClean="0"/>
              <a:t>GSec</a:t>
            </a:r>
            <a:r>
              <a:rPr lang="it-IT" sz="1600" b="1" dirty="0" smtClean="0"/>
              <a:t>/T2</a:t>
            </a:r>
          </a:p>
          <a:p>
            <a:pPr marL="0" indent="0">
              <a:buNone/>
            </a:pPr>
            <a:r>
              <a:rPr lang="it-IT" sz="1600" dirty="0" smtClean="0"/>
              <a:t>2S – Double </a:t>
            </a:r>
            <a:r>
              <a:rPr lang="it-IT" sz="1600" dirty="0" err="1" smtClean="0"/>
              <a:t>spring</a:t>
            </a:r>
            <a:r>
              <a:rPr lang="it-IT" sz="1600" dirty="0" smtClean="0"/>
              <a:t> </a:t>
            </a:r>
            <a:r>
              <a:rPr lang="it-IT" sz="1600" dirty="0" err="1" smtClean="0"/>
              <a:t>mechanism</a:t>
            </a:r>
            <a:r>
              <a:rPr lang="it-IT" sz="1600" dirty="0" smtClean="0"/>
              <a:t> </a:t>
            </a:r>
            <a:r>
              <a:rPr lang="it-IT" sz="1600" dirty="0"/>
              <a:t/>
            </a:r>
            <a:br>
              <a:rPr lang="it-IT" sz="1600" dirty="0"/>
            </a:br>
            <a:r>
              <a:rPr lang="it-IT" sz="1600" dirty="0"/>
              <a:t> </a:t>
            </a:r>
            <a:r>
              <a:rPr lang="it-IT" sz="1600" dirty="0" smtClean="0"/>
              <a:t>       (</a:t>
            </a:r>
            <a:r>
              <a:rPr lang="it-IT" sz="1600" dirty="0" err="1" smtClean="0"/>
              <a:t>stored</a:t>
            </a:r>
            <a:r>
              <a:rPr lang="it-IT" sz="1600" dirty="0" smtClean="0"/>
              <a:t> </a:t>
            </a:r>
            <a:r>
              <a:rPr lang="it-IT" sz="1600" dirty="0" err="1" smtClean="0"/>
              <a:t>energy</a:t>
            </a:r>
            <a:r>
              <a:rPr lang="it-IT" sz="1600" dirty="0" smtClean="0"/>
              <a:t>)</a:t>
            </a:r>
          </a:p>
          <a:p>
            <a:pPr marL="0" indent="0">
              <a:buNone/>
            </a:pPr>
            <a:endParaRPr lang="en-US" dirty="0"/>
          </a:p>
        </p:txBody>
      </p:sp>
      <p:pic>
        <p:nvPicPr>
          <p:cNvPr id="1026" name="Picture 2" descr="C:\Users\ITANROT1\Documents\Sezionatori_Secondaria\GSec_self-standing\Comunication_material\3D\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34018"/>
            <a:ext cx="2602175" cy="25347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TANROT1\Documents\Sezionatori_Secondaria\GSec_self-standing\Comunication_material\Catalogue\REV_0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465919"/>
            <a:ext cx="3033232" cy="250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96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TANROT1\Documents\Sezionatori_Secondaria\GSec_self-standing\Comunication_material\Catalogue\REV_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1807093" cy="25387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ITANROT1\Documents\Sezionatori_Secondaria\GSec_self-standing\Comunication_material\Catalogue\REV_02\5.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79712" y="1567001"/>
            <a:ext cx="2104113" cy="2499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t-IT" dirty="0" err="1" smtClean="0"/>
              <a:t>GSec</a:t>
            </a:r>
            <a:endParaRPr lang="en-US" dirty="0"/>
          </a:p>
        </p:txBody>
      </p:sp>
      <p:sp>
        <p:nvSpPr>
          <p:cNvPr id="12" name="Subtitle 11"/>
          <p:cNvSpPr>
            <a:spLocks noGrp="1"/>
          </p:cNvSpPr>
          <p:nvPr>
            <p:ph type="subTitle" idx="13"/>
          </p:nvPr>
        </p:nvSpPr>
        <p:spPr/>
        <p:txBody>
          <a:bodyPr/>
          <a:lstStyle/>
          <a:p>
            <a:r>
              <a:rPr lang="it-IT" dirty="0" err="1"/>
              <a:t>Typical</a:t>
            </a:r>
            <a:r>
              <a:rPr lang="it-IT" dirty="0"/>
              <a:t> </a:t>
            </a:r>
            <a:r>
              <a:rPr lang="it-IT" dirty="0" err="1"/>
              <a:t>units</a:t>
            </a:r>
            <a:endParaRPr lang="en-US" dirty="0"/>
          </a:p>
        </p:txBody>
      </p:sp>
      <p:sp>
        <p:nvSpPr>
          <p:cNvPr id="6" name="Date Placeholder 5"/>
          <p:cNvSpPr>
            <a:spLocks noGrp="1"/>
          </p:cNvSpPr>
          <p:nvPr>
            <p:ph type="dt" sz="half" idx="14"/>
          </p:nvPr>
        </p:nvSpPr>
        <p:spPr/>
        <p:txBody>
          <a:bodyPr/>
          <a:lstStyle/>
          <a:p>
            <a:r>
              <a:rPr lang="en-US" smtClean="0"/>
              <a:t>Month DD, Year</a:t>
            </a:r>
            <a:endParaRPr lang="de-DE" dirty="0"/>
          </a:p>
        </p:txBody>
      </p:sp>
      <p:sp>
        <p:nvSpPr>
          <p:cNvPr id="7" name="Slide Number Placeholder 6"/>
          <p:cNvSpPr>
            <a:spLocks noGrp="1"/>
          </p:cNvSpPr>
          <p:nvPr>
            <p:ph type="sldNum" sz="quarter" idx="15"/>
          </p:nvPr>
        </p:nvSpPr>
        <p:spPr/>
        <p:txBody>
          <a:bodyPr/>
          <a:lstStyle/>
          <a:p>
            <a:r>
              <a:rPr lang="de-DE" smtClean="0"/>
              <a:t>| Slide </a:t>
            </a:r>
            <a:fld id="{CF363E95-653D-48D7-8EB0-A81FED805B5F}" type="slidenum">
              <a:rPr lang="de-DE" smtClean="0"/>
              <a:pPr/>
              <a:t>7</a:t>
            </a:fld>
            <a:endParaRPr lang="de-DE" dirty="0"/>
          </a:p>
        </p:txBody>
      </p:sp>
      <p:sp>
        <p:nvSpPr>
          <p:cNvPr id="8" name="Footer Placeholder 7"/>
          <p:cNvSpPr>
            <a:spLocks noGrp="1"/>
          </p:cNvSpPr>
          <p:nvPr>
            <p:ph type="ftr" sz="quarter" idx="16"/>
          </p:nvPr>
        </p:nvSpPr>
        <p:spPr/>
        <p:txBody>
          <a:bodyPr/>
          <a:lstStyle/>
          <a:p>
            <a:r>
              <a:rPr lang="en-US" smtClean="0"/>
              <a:t>© ABB Group</a:t>
            </a:r>
          </a:p>
          <a:p>
            <a:endParaRPr lang="en-US" dirty="0" smtClean="0"/>
          </a:p>
        </p:txBody>
      </p:sp>
      <p:sp>
        <p:nvSpPr>
          <p:cNvPr id="14" name="Content Placeholder 9"/>
          <p:cNvSpPr txBox="1">
            <a:spLocks/>
          </p:cNvSpPr>
          <p:nvPr/>
        </p:nvSpPr>
        <p:spPr>
          <a:xfrm>
            <a:off x="1476374" y="3988955"/>
            <a:ext cx="3024187" cy="2160016"/>
          </a:xfrm>
          <a:prstGeom prst="rect">
            <a:avLst/>
          </a:prstGeom>
        </p:spPr>
        <p:txBody>
          <a:bodyPr vert="horz" lIns="0" tIns="0" rIns="0" bIns="0" rtlCol="0">
            <a:normAutofit/>
          </a:bodyPr>
          <a:lst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ts val="1100"/>
              </a:spcBef>
              <a:buClr>
                <a:schemeClr val="accent1"/>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ts val="1100"/>
              </a:spcBef>
              <a:buClr>
                <a:schemeClr val="accent1"/>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ts val="1100"/>
              </a:spcBef>
              <a:spcAft>
                <a:spcPts val="0"/>
              </a:spcAft>
              <a:buClr>
                <a:schemeClr val="accent1"/>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it-IT" sz="1600" b="1" dirty="0" err="1" smtClean="0"/>
              <a:t>GSec</a:t>
            </a:r>
            <a:r>
              <a:rPr lang="it-IT" sz="1600" b="1" dirty="0" smtClean="0"/>
              <a:t>/IB</a:t>
            </a:r>
          </a:p>
          <a:p>
            <a:r>
              <a:rPr lang="it-IT" sz="1600" dirty="0" smtClean="0"/>
              <a:t>1S – Single </a:t>
            </a:r>
            <a:r>
              <a:rPr lang="it-IT" sz="1600" dirty="0" err="1" smtClean="0"/>
              <a:t>spring</a:t>
            </a:r>
            <a:r>
              <a:rPr lang="it-IT" sz="1600" dirty="0" smtClean="0"/>
              <a:t> </a:t>
            </a:r>
            <a:r>
              <a:rPr lang="it-IT" sz="1600" dirty="0" err="1" smtClean="0"/>
              <a:t>mechanism</a:t>
            </a:r>
            <a:endParaRPr lang="it-IT" sz="1600" dirty="0" smtClean="0"/>
          </a:p>
          <a:p>
            <a:r>
              <a:rPr lang="it-IT" sz="1600" dirty="0" smtClean="0"/>
              <a:t>For </a:t>
            </a:r>
            <a:r>
              <a:rPr lang="it-IT" sz="1600" dirty="0" err="1" smtClean="0"/>
              <a:t>panels</a:t>
            </a:r>
            <a:r>
              <a:rPr lang="it-IT" sz="1600" dirty="0" smtClean="0"/>
              <a:t> with </a:t>
            </a:r>
            <a:r>
              <a:rPr lang="it-IT" sz="1600" dirty="0" err="1" smtClean="0"/>
              <a:t>removable</a:t>
            </a:r>
            <a:r>
              <a:rPr lang="it-IT" sz="1600" dirty="0" smtClean="0"/>
              <a:t> </a:t>
            </a:r>
            <a:r>
              <a:rPr lang="it-IT" sz="1600" dirty="0" err="1" smtClean="0"/>
              <a:t>circuit</a:t>
            </a:r>
            <a:r>
              <a:rPr lang="it-IT" sz="1600" dirty="0" smtClean="0"/>
              <a:t> </a:t>
            </a:r>
            <a:r>
              <a:rPr lang="it-IT" sz="1600" dirty="0" err="1" smtClean="0"/>
              <a:t>breakers</a:t>
            </a:r>
            <a:endParaRPr lang="it-IT" sz="1600" dirty="0" smtClean="0"/>
          </a:p>
          <a:p>
            <a:r>
              <a:rPr lang="it-IT" sz="1600" dirty="0" smtClean="0"/>
              <a:t>Downstream </a:t>
            </a:r>
            <a:r>
              <a:rPr lang="it-IT" sz="1600" dirty="0" err="1" smtClean="0"/>
              <a:t>earthing</a:t>
            </a:r>
            <a:r>
              <a:rPr lang="it-IT" sz="1600" dirty="0" smtClean="0"/>
              <a:t> </a:t>
            </a:r>
            <a:r>
              <a:rPr lang="it-IT" sz="1600" dirty="0" err="1"/>
              <a:t>switch</a:t>
            </a:r>
            <a:r>
              <a:rPr lang="it-IT" sz="1600" dirty="0"/>
              <a:t> </a:t>
            </a:r>
            <a:r>
              <a:rPr lang="it-IT" sz="1600" dirty="0" smtClean="0"/>
              <a:t>(</a:t>
            </a:r>
            <a:r>
              <a:rPr lang="it-IT" sz="1600" dirty="0" err="1" smtClean="0"/>
              <a:t>interlocked</a:t>
            </a:r>
            <a:r>
              <a:rPr lang="it-IT" sz="1600" dirty="0" smtClean="0"/>
              <a:t>)</a:t>
            </a:r>
            <a:endParaRPr lang="it-IT" sz="1600" dirty="0"/>
          </a:p>
          <a:p>
            <a:pPr marL="0" indent="0">
              <a:buNone/>
            </a:pPr>
            <a:endParaRPr lang="it-IT" sz="1600" dirty="0" smtClean="0"/>
          </a:p>
          <a:p>
            <a:endParaRPr lang="en-US" sz="1600" dirty="0"/>
          </a:p>
        </p:txBody>
      </p:sp>
      <p:sp>
        <p:nvSpPr>
          <p:cNvPr id="15" name="Content Placeholder 9"/>
          <p:cNvSpPr>
            <a:spLocks noGrp="1"/>
          </p:cNvSpPr>
          <p:nvPr>
            <p:ph idx="1"/>
          </p:nvPr>
        </p:nvSpPr>
        <p:spPr>
          <a:xfrm>
            <a:off x="4643438" y="3969594"/>
            <a:ext cx="3024187" cy="2231182"/>
          </a:xfrm>
        </p:spPr>
        <p:txBody>
          <a:bodyPr>
            <a:noAutofit/>
          </a:bodyPr>
          <a:lstStyle/>
          <a:p>
            <a:pPr marL="0" indent="0">
              <a:buNone/>
            </a:pPr>
            <a:r>
              <a:rPr lang="it-IT" sz="1600" b="1" dirty="0" err="1" smtClean="0"/>
              <a:t>GSec</a:t>
            </a:r>
            <a:r>
              <a:rPr lang="it-IT" sz="1600" b="1" dirty="0" smtClean="0"/>
              <a:t>/T2F</a:t>
            </a:r>
          </a:p>
          <a:p>
            <a:r>
              <a:rPr lang="it-IT" sz="1600" dirty="0" smtClean="0"/>
              <a:t>2S – Double </a:t>
            </a:r>
            <a:r>
              <a:rPr lang="it-IT" sz="1600" dirty="0" err="1" smtClean="0"/>
              <a:t>spring</a:t>
            </a:r>
            <a:r>
              <a:rPr lang="it-IT" sz="1600" dirty="0" smtClean="0"/>
              <a:t> </a:t>
            </a:r>
            <a:r>
              <a:rPr lang="it-IT" sz="1600" dirty="0" err="1" smtClean="0"/>
              <a:t>mechanism</a:t>
            </a:r>
            <a:endParaRPr lang="it-IT" sz="1600" dirty="0" smtClean="0"/>
          </a:p>
          <a:p>
            <a:r>
              <a:rPr lang="it-IT" sz="1600" dirty="0" smtClean="0"/>
              <a:t>Fuse </a:t>
            </a:r>
            <a:r>
              <a:rPr lang="it-IT" sz="1600" dirty="0" err="1" smtClean="0"/>
              <a:t>tripping</a:t>
            </a:r>
            <a:r>
              <a:rPr lang="it-IT" sz="1600" dirty="0" smtClean="0"/>
              <a:t> </a:t>
            </a:r>
            <a:r>
              <a:rPr lang="it-IT" sz="1600" dirty="0" err="1" smtClean="0"/>
              <a:t>system</a:t>
            </a:r>
            <a:endParaRPr lang="it-IT" sz="1600" dirty="0" smtClean="0"/>
          </a:p>
          <a:p>
            <a:r>
              <a:rPr lang="it-IT" sz="1600" dirty="0" smtClean="0"/>
              <a:t>Fuse base</a:t>
            </a:r>
          </a:p>
          <a:p>
            <a:r>
              <a:rPr lang="it-IT" sz="1600" dirty="0" smtClean="0"/>
              <a:t>Fuse </a:t>
            </a:r>
            <a:r>
              <a:rPr lang="it-IT" sz="1600" dirty="0" err="1" smtClean="0"/>
              <a:t>blown</a:t>
            </a:r>
            <a:r>
              <a:rPr lang="it-IT" sz="1600" dirty="0" smtClean="0"/>
              <a:t> </a:t>
            </a:r>
            <a:r>
              <a:rPr lang="it-IT" sz="1600" dirty="0" err="1" smtClean="0"/>
              <a:t>indicator</a:t>
            </a:r>
            <a:endParaRPr lang="it-IT" sz="1600" dirty="0"/>
          </a:p>
          <a:p>
            <a:r>
              <a:rPr lang="it-IT" sz="1600" dirty="0"/>
              <a:t>Downstream </a:t>
            </a:r>
            <a:r>
              <a:rPr lang="it-IT" sz="1600" dirty="0" err="1"/>
              <a:t>earthing</a:t>
            </a:r>
            <a:r>
              <a:rPr lang="it-IT" sz="1600" dirty="0"/>
              <a:t> </a:t>
            </a:r>
            <a:r>
              <a:rPr lang="it-IT" sz="1600" dirty="0" err="1"/>
              <a:t>switch</a:t>
            </a:r>
            <a:r>
              <a:rPr lang="it-IT" sz="1600" dirty="0"/>
              <a:t> (</a:t>
            </a:r>
            <a:r>
              <a:rPr lang="it-IT" sz="1600" dirty="0" err="1"/>
              <a:t>interlocked</a:t>
            </a:r>
            <a:r>
              <a:rPr lang="it-IT" sz="1600" dirty="0" smtClean="0"/>
              <a:t>)</a:t>
            </a:r>
          </a:p>
          <a:p>
            <a:endParaRPr lang="en-US" sz="1600" dirty="0"/>
          </a:p>
        </p:txBody>
      </p:sp>
    </p:spTree>
    <p:extLst>
      <p:ext uri="{BB962C8B-B14F-4D97-AF65-F5344CB8AC3E}">
        <p14:creationId xmlns:p14="http://schemas.microsoft.com/office/powerpoint/2010/main" val="4178251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dirty="0" err="1" smtClean="0"/>
              <a:t>GSec</a:t>
            </a:r>
            <a:endParaRPr lang="en-US" dirty="0"/>
          </a:p>
        </p:txBody>
      </p:sp>
      <p:sp>
        <p:nvSpPr>
          <p:cNvPr id="12" name="Content Placeholder 11"/>
          <p:cNvSpPr>
            <a:spLocks noGrp="1"/>
          </p:cNvSpPr>
          <p:nvPr>
            <p:ph sz="half" idx="2"/>
          </p:nvPr>
        </p:nvSpPr>
        <p:spPr>
          <a:xfrm>
            <a:off x="1331913" y="3968750"/>
            <a:ext cx="6335713" cy="2232844"/>
          </a:xfrm>
        </p:spPr>
        <p:txBody>
          <a:bodyPr>
            <a:normAutofit/>
          </a:bodyPr>
          <a:lstStyle/>
          <a:p>
            <a:r>
              <a:rPr lang="en-US" sz="1600" b="1" dirty="0" smtClean="0"/>
              <a:t>Line </a:t>
            </a:r>
            <a:r>
              <a:rPr lang="en-US" sz="1600" b="1" dirty="0" err="1" smtClean="0"/>
              <a:t>disconnector</a:t>
            </a:r>
            <a:r>
              <a:rPr lang="en-US" sz="1600" b="1" dirty="0" smtClean="0"/>
              <a:t> - </a:t>
            </a:r>
            <a:r>
              <a:rPr lang="en-US" sz="1600" b="1" dirty="0" err="1"/>
              <a:t>E</a:t>
            </a:r>
            <a:r>
              <a:rPr lang="en-US" sz="1600" b="1" dirty="0" err="1" smtClean="0"/>
              <a:t>arthing</a:t>
            </a:r>
            <a:r>
              <a:rPr lang="en-US" sz="1600" b="1" dirty="0" smtClean="0"/>
              <a:t> switch</a:t>
            </a:r>
          </a:p>
          <a:p>
            <a:pPr lvl="1"/>
            <a:r>
              <a:rPr lang="it-IT" sz="1400" dirty="0" err="1" smtClean="0"/>
              <a:t>It</a:t>
            </a:r>
            <a:r>
              <a:rPr lang="it-IT" sz="1400" dirty="0" smtClean="0"/>
              <a:t> </a:t>
            </a:r>
            <a:r>
              <a:rPr lang="it-IT" sz="1400" dirty="0" err="1" smtClean="0"/>
              <a:t>is</a:t>
            </a:r>
            <a:r>
              <a:rPr lang="it-IT" sz="1400" dirty="0" smtClean="0"/>
              <a:t> </a:t>
            </a:r>
            <a:r>
              <a:rPr lang="it-IT" sz="1400" dirty="0" err="1" smtClean="0"/>
              <a:t>possible</a:t>
            </a:r>
            <a:r>
              <a:rPr lang="it-IT" sz="1400" dirty="0" smtClean="0"/>
              <a:t> to </a:t>
            </a:r>
            <a:r>
              <a:rPr lang="it-IT" sz="1400" dirty="0" err="1" smtClean="0"/>
              <a:t>close</a:t>
            </a:r>
            <a:r>
              <a:rPr lang="it-IT" sz="1400" dirty="0" smtClean="0"/>
              <a:t> the </a:t>
            </a:r>
            <a:r>
              <a:rPr lang="it-IT" sz="1400" dirty="0" err="1" smtClean="0"/>
              <a:t>earthing</a:t>
            </a:r>
            <a:r>
              <a:rPr lang="it-IT" sz="1400" dirty="0" smtClean="0"/>
              <a:t> </a:t>
            </a:r>
            <a:r>
              <a:rPr lang="it-IT" sz="1400" dirty="0" err="1" smtClean="0"/>
              <a:t>switch</a:t>
            </a:r>
            <a:r>
              <a:rPr lang="it-IT" sz="1400" dirty="0" smtClean="0"/>
              <a:t> </a:t>
            </a:r>
            <a:r>
              <a:rPr lang="it-IT" sz="1400" dirty="0" err="1" smtClean="0"/>
              <a:t>only</a:t>
            </a:r>
            <a:r>
              <a:rPr lang="it-IT" sz="1400" dirty="0" smtClean="0"/>
              <a:t> </a:t>
            </a:r>
            <a:r>
              <a:rPr lang="it-IT" sz="1400" dirty="0" err="1" smtClean="0"/>
              <a:t>if</a:t>
            </a:r>
            <a:r>
              <a:rPr lang="it-IT" sz="1400" dirty="0" smtClean="0"/>
              <a:t> the line </a:t>
            </a:r>
            <a:r>
              <a:rPr lang="it-IT" sz="1400" dirty="0" err="1" smtClean="0"/>
              <a:t>switch-disconnector</a:t>
            </a:r>
            <a:r>
              <a:rPr lang="it-IT" sz="1400" dirty="0" smtClean="0"/>
              <a:t> </a:t>
            </a:r>
            <a:r>
              <a:rPr lang="it-IT" sz="1400" dirty="0" err="1" smtClean="0"/>
              <a:t>is</a:t>
            </a:r>
            <a:r>
              <a:rPr lang="it-IT" sz="1400" dirty="0" smtClean="0"/>
              <a:t> open</a:t>
            </a:r>
          </a:p>
          <a:p>
            <a:pPr lvl="1"/>
            <a:endParaRPr lang="en-US" sz="1400" dirty="0" smtClean="0"/>
          </a:p>
          <a:p>
            <a:r>
              <a:rPr lang="en-US" sz="1600" b="1" dirty="0" err="1" smtClean="0"/>
              <a:t>Earthing</a:t>
            </a:r>
            <a:r>
              <a:rPr lang="en-US" sz="1600" b="1" dirty="0" smtClean="0"/>
              <a:t> switch – Panel door</a:t>
            </a:r>
          </a:p>
          <a:p>
            <a:pPr lvl="1"/>
            <a:r>
              <a:rPr lang="it-IT" sz="1400" dirty="0" err="1" smtClean="0"/>
              <a:t>It</a:t>
            </a:r>
            <a:r>
              <a:rPr lang="it-IT" sz="1400" dirty="0" smtClean="0"/>
              <a:t> </a:t>
            </a:r>
            <a:r>
              <a:rPr lang="it-IT" sz="1400" dirty="0" err="1" smtClean="0"/>
              <a:t>is</a:t>
            </a:r>
            <a:r>
              <a:rPr lang="it-IT" sz="1400" dirty="0" smtClean="0"/>
              <a:t> </a:t>
            </a:r>
            <a:r>
              <a:rPr lang="it-IT" sz="1400" dirty="0" err="1" smtClean="0"/>
              <a:t>possible</a:t>
            </a:r>
            <a:r>
              <a:rPr lang="it-IT" sz="1400" dirty="0" smtClean="0"/>
              <a:t> to open the door </a:t>
            </a:r>
            <a:r>
              <a:rPr lang="it-IT" sz="1400" dirty="0" err="1" smtClean="0"/>
              <a:t>only</a:t>
            </a:r>
            <a:r>
              <a:rPr lang="it-IT" sz="1400" dirty="0" smtClean="0"/>
              <a:t> </a:t>
            </a:r>
            <a:r>
              <a:rPr lang="it-IT" sz="1400" dirty="0" err="1" smtClean="0"/>
              <a:t>if</a:t>
            </a:r>
            <a:r>
              <a:rPr lang="it-IT" sz="1400" dirty="0" smtClean="0"/>
              <a:t> the </a:t>
            </a:r>
            <a:r>
              <a:rPr lang="it-IT" sz="1400" dirty="0" err="1" smtClean="0"/>
              <a:t>earthing</a:t>
            </a:r>
            <a:r>
              <a:rPr lang="it-IT" sz="1400" dirty="0" smtClean="0"/>
              <a:t> </a:t>
            </a:r>
            <a:r>
              <a:rPr lang="it-IT" sz="1400" dirty="0" err="1" smtClean="0"/>
              <a:t>switch</a:t>
            </a:r>
            <a:r>
              <a:rPr lang="it-IT" sz="1400" dirty="0" smtClean="0"/>
              <a:t> </a:t>
            </a:r>
            <a:r>
              <a:rPr lang="it-IT" sz="1400" dirty="0" err="1" smtClean="0"/>
              <a:t>is</a:t>
            </a:r>
            <a:r>
              <a:rPr lang="it-IT" sz="1400" dirty="0" smtClean="0"/>
              <a:t> </a:t>
            </a:r>
            <a:r>
              <a:rPr lang="it-IT" sz="1400" dirty="0" err="1" smtClean="0"/>
              <a:t>closed</a:t>
            </a:r>
            <a:endParaRPr lang="en-US" sz="1400" dirty="0" smtClean="0"/>
          </a:p>
          <a:p>
            <a:endParaRPr lang="en-US" dirty="0"/>
          </a:p>
        </p:txBody>
      </p:sp>
      <p:sp>
        <p:nvSpPr>
          <p:cNvPr id="11" name="Subtitle 10"/>
          <p:cNvSpPr>
            <a:spLocks noGrp="1"/>
          </p:cNvSpPr>
          <p:nvPr>
            <p:ph type="subTitle" idx="1"/>
          </p:nvPr>
        </p:nvSpPr>
        <p:spPr/>
        <p:txBody>
          <a:bodyPr/>
          <a:lstStyle/>
          <a:p>
            <a:r>
              <a:rPr lang="it-IT" dirty="0" smtClean="0"/>
              <a:t>Mechanical </a:t>
            </a:r>
            <a:r>
              <a:rPr lang="it-IT" dirty="0" err="1" smtClean="0"/>
              <a:t>interlocks</a:t>
            </a:r>
            <a:r>
              <a:rPr lang="it-IT" dirty="0" smtClean="0"/>
              <a:t> for </a:t>
            </a:r>
            <a:r>
              <a:rPr lang="it-IT" dirty="0" err="1" smtClean="0"/>
              <a:t>safety</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8</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sp>
        <p:nvSpPr>
          <p:cNvPr id="3" name="Rectangle 2"/>
          <p:cNvSpPr/>
          <p:nvPr/>
        </p:nvSpPr>
        <p:spPr>
          <a:xfrm>
            <a:off x="2195736" y="1514817"/>
            <a:ext cx="436338" cy="338554"/>
          </a:xfrm>
          <a:prstGeom prst="rect">
            <a:avLst/>
          </a:prstGeom>
        </p:spPr>
        <p:txBody>
          <a:bodyPr wrap="none">
            <a:spAutoFit/>
          </a:bodyPr>
          <a:lstStyle/>
          <a:p>
            <a:r>
              <a:rPr lang="it-IT" sz="1600" dirty="0" smtClean="0"/>
              <a:t>(1)</a:t>
            </a:r>
            <a:endParaRPr lang="en-US" sz="1600" dirty="0"/>
          </a:p>
        </p:txBody>
      </p:sp>
      <p:sp>
        <p:nvSpPr>
          <p:cNvPr id="14" name="Rectangle 13"/>
          <p:cNvSpPr/>
          <p:nvPr/>
        </p:nvSpPr>
        <p:spPr>
          <a:xfrm>
            <a:off x="4351686" y="1506270"/>
            <a:ext cx="436338" cy="338554"/>
          </a:xfrm>
          <a:prstGeom prst="rect">
            <a:avLst/>
          </a:prstGeom>
        </p:spPr>
        <p:txBody>
          <a:bodyPr wrap="square">
            <a:spAutoFit/>
          </a:bodyPr>
          <a:lstStyle/>
          <a:p>
            <a:r>
              <a:rPr lang="it-IT" sz="1600" dirty="0" smtClean="0"/>
              <a:t>(2)</a:t>
            </a:r>
            <a:endParaRPr lang="en-US" sz="1600" dirty="0"/>
          </a:p>
        </p:txBody>
      </p:sp>
      <p:sp>
        <p:nvSpPr>
          <p:cNvPr id="15" name="Rectangle 14"/>
          <p:cNvSpPr/>
          <p:nvPr/>
        </p:nvSpPr>
        <p:spPr>
          <a:xfrm>
            <a:off x="6439918" y="1514817"/>
            <a:ext cx="436338" cy="338554"/>
          </a:xfrm>
          <a:prstGeom prst="rect">
            <a:avLst/>
          </a:prstGeom>
        </p:spPr>
        <p:txBody>
          <a:bodyPr wrap="square">
            <a:spAutoFit/>
          </a:bodyPr>
          <a:lstStyle/>
          <a:p>
            <a:r>
              <a:rPr lang="it-IT" sz="1600" dirty="0" smtClean="0"/>
              <a:t>(3)</a:t>
            </a:r>
            <a:endParaRPr lang="en-US" sz="1600" dirty="0"/>
          </a:p>
        </p:txBody>
      </p:sp>
      <p:pic>
        <p:nvPicPr>
          <p:cNvPr id="21" name="Picture 2" descr="C:\Users\ITANROT1\Documents\Sezionatori_Secondaria\GSec_self-standing\Comunication_material\Catalogue\REV_06\Immagini-posizioni\1-linea.png"/>
          <p:cNvPicPr>
            <a:picLocks noChangeAspect="1" noChangeArrowheads="1"/>
          </p:cNvPicPr>
          <p:nvPr/>
        </p:nvPicPr>
        <p:blipFill rotWithShape="1">
          <a:blip r:embed="rId3">
            <a:extLst>
              <a:ext uri="{28A0092B-C50C-407E-A947-70E740481C1C}">
                <a14:useLocalDpi xmlns:a14="http://schemas.microsoft.com/office/drawing/2010/main" val="0"/>
              </a:ext>
            </a:extLst>
          </a:blip>
          <a:srcRect b="6585"/>
          <a:stretch/>
        </p:blipFill>
        <p:spPr bwMode="auto">
          <a:xfrm>
            <a:off x="1605065" y="1918479"/>
            <a:ext cx="1742799" cy="15105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ITANROT1\Documents\Sezionatori_Secondaria\GSec_self-standing\Comunication_material\Catalogue\REV_06\Immagini-posizioni\2-aperto.png"/>
          <p:cNvPicPr>
            <a:picLocks noChangeAspect="1" noChangeArrowheads="1"/>
          </p:cNvPicPr>
          <p:nvPr/>
        </p:nvPicPr>
        <p:blipFill rotWithShape="1">
          <a:blip r:embed="rId4">
            <a:extLst>
              <a:ext uri="{28A0092B-C50C-407E-A947-70E740481C1C}">
                <a14:useLocalDpi xmlns:a14="http://schemas.microsoft.com/office/drawing/2010/main" val="0"/>
              </a:ext>
            </a:extLst>
          </a:blip>
          <a:srcRect b="5943"/>
          <a:stretch/>
        </p:blipFill>
        <p:spPr bwMode="auto">
          <a:xfrm>
            <a:off x="3741771" y="1908088"/>
            <a:ext cx="1742799" cy="15209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ITANROT1\Documents\Sezionatori_Secondaria\GSec_self-standing\Comunication_material\Catalogue\REV_06\Immagini-posizioni\3-terra.png"/>
          <p:cNvPicPr>
            <a:picLocks noChangeAspect="1" noChangeArrowheads="1"/>
          </p:cNvPicPr>
          <p:nvPr/>
        </p:nvPicPr>
        <p:blipFill rotWithShape="1">
          <a:blip r:embed="rId5">
            <a:extLst>
              <a:ext uri="{28A0092B-C50C-407E-A947-70E740481C1C}">
                <a14:useLocalDpi xmlns:a14="http://schemas.microsoft.com/office/drawing/2010/main" val="0"/>
              </a:ext>
            </a:extLst>
          </a:blip>
          <a:srcRect b="6744"/>
          <a:stretch/>
        </p:blipFill>
        <p:spPr bwMode="auto">
          <a:xfrm>
            <a:off x="5832579" y="1908088"/>
            <a:ext cx="1742799" cy="15079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923702" y="3501008"/>
            <a:ext cx="1008112" cy="216024"/>
          </a:xfrm>
          <a:prstGeom prst="rect">
            <a:avLst/>
          </a:prstGeom>
          <a:solidFill>
            <a:schemeClr val="bg1"/>
          </a:solidFill>
          <a:ln>
            <a:noFill/>
          </a:ln>
        </p:spPr>
        <p:txBody>
          <a:bodyPr vert="horz" wrap="square" lIns="0" tIns="0" rIns="0" bIns="0" rtlCol="0">
            <a:normAutofit fontScale="92500" lnSpcReduction="20000"/>
          </a:bodyPr>
          <a:lstStyle/>
          <a:p>
            <a:pPr algn="ctr">
              <a:spcBef>
                <a:spcPts val="1100"/>
              </a:spcBef>
              <a:buClr>
                <a:schemeClr val="tx2"/>
              </a:buClr>
              <a:buSzPct val="70000"/>
            </a:pPr>
            <a:r>
              <a:rPr lang="it-IT" sz="1700" dirty="0" err="1" smtClean="0">
                <a:latin typeface="Arial" pitchFamily="34" charset="0"/>
                <a:cs typeface="Arial" pitchFamily="34" charset="0"/>
              </a:rPr>
              <a:t>Closed</a:t>
            </a:r>
            <a:endParaRPr lang="en-US" dirty="0" smtClean="0">
              <a:latin typeface="Arial" pitchFamily="34" charset="0"/>
              <a:cs typeface="Arial" pitchFamily="34" charset="0"/>
            </a:endParaRPr>
          </a:p>
        </p:txBody>
      </p:sp>
      <p:sp>
        <p:nvSpPr>
          <p:cNvPr id="25" name="TextBox 24"/>
          <p:cNvSpPr txBox="1"/>
          <p:nvPr/>
        </p:nvSpPr>
        <p:spPr>
          <a:xfrm>
            <a:off x="3813779" y="3429000"/>
            <a:ext cx="1550309" cy="252028"/>
          </a:xfrm>
          <a:prstGeom prst="rect">
            <a:avLst/>
          </a:prstGeom>
          <a:solidFill>
            <a:schemeClr val="bg1"/>
          </a:solidFill>
          <a:ln>
            <a:noFill/>
          </a:ln>
        </p:spPr>
        <p:txBody>
          <a:bodyPr vert="horz" wrap="square" lIns="0" tIns="0" rIns="0" bIns="0" rtlCol="0">
            <a:normAutofit/>
          </a:bodyPr>
          <a:lstStyle/>
          <a:p>
            <a:pPr algn="ctr">
              <a:spcBef>
                <a:spcPts val="1100"/>
              </a:spcBef>
              <a:buClr>
                <a:schemeClr val="tx2"/>
              </a:buClr>
              <a:buSzPct val="70000"/>
            </a:pPr>
            <a:r>
              <a:rPr lang="it-IT" sz="1600" dirty="0" smtClean="0">
                <a:latin typeface="Arial" pitchFamily="34" charset="0"/>
                <a:cs typeface="Arial" pitchFamily="34" charset="0"/>
              </a:rPr>
              <a:t>Open - </a:t>
            </a:r>
            <a:r>
              <a:rPr lang="it-IT" sz="1600" dirty="0" err="1" smtClean="0">
                <a:latin typeface="Arial" pitchFamily="34" charset="0"/>
                <a:cs typeface="Arial" pitchFamily="34" charset="0"/>
              </a:rPr>
              <a:t>Isolated</a:t>
            </a:r>
            <a:endParaRPr lang="en-US" sz="1600" dirty="0" smtClean="0">
              <a:latin typeface="Arial" pitchFamily="34" charset="0"/>
              <a:cs typeface="Arial" pitchFamily="34" charset="0"/>
            </a:endParaRPr>
          </a:p>
        </p:txBody>
      </p:sp>
      <p:sp>
        <p:nvSpPr>
          <p:cNvPr id="26" name="TextBox 25"/>
          <p:cNvSpPr txBox="1"/>
          <p:nvPr/>
        </p:nvSpPr>
        <p:spPr>
          <a:xfrm>
            <a:off x="6156176" y="3429000"/>
            <a:ext cx="1008112" cy="216024"/>
          </a:xfrm>
          <a:prstGeom prst="rect">
            <a:avLst/>
          </a:prstGeom>
          <a:solidFill>
            <a:schemeClr val="bg1"/>
          </a:solidFill>
          <a:ln>
            <a:noFill/>
          </a:ln>
        </p:spPr>
        <p:txBody>
          <a:bodyPr vert="horz" wrap="square" lIns="0" tIns="0" rIns="0" bIns="0" rtlCol="0">
            <a:noAutofit/>
          </a:bodyPr>
          <a:lstStyle/>
          <a:p>
            <a:pPr algn="ctr">
              <a:spcBef>
                <a:spcPts val="1100"/>
              </a:spcBef>
              <a:buClr>
                <a:schemeClr val="tx2"/>
              </a:buClr>
              <a:buSzPct val="70000"/>
            </a:pPr>
            <a:r>
              <a:rPr lang="it-IT" sz="1600" dirty="0" smtClean="0">
                <a:latin typeface="Arial" pitchFamily="34" charset="0"/>
                <a:cs typeface="Arial" pitchFamily="34" charset="0"/>
              </a:rPr>
              <a:t>Earth</a:t>
            </a:r>
            <a:endParaRPr lang="en-US" sz="1600" dirty="0" smtClean="0">
              <a:latin typeface="Arial" pitchFamily="34" charset="0"/>
              <a:cs typeface="Arial" pitchFamily="34" charset="0"/>
            </a:endParaRPr>
          </a:p>
        </p:txBody>
      </p:sp>
    </p:spTree>
    <p:extLst>
      <p:ext uri="{BB962C8B-B14F-4D97-AF65-F5344CB8AC3E}">
        <p14:creationId xmlns:p14="http://schemas.microsoft.com/office/powerpoint/2010/main" val="169361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dirty="0" err="1"/>
              <a:t>G</a:t>
            </a:r>
            <a:r>
              <a:rPr lang="it-IT" dirty="0" err="1" smtClean="0"/>
              <a:t>Sec</a:t>
            </a:r>
            <a:endParaRPr lang="en-US" dirty="0"/>
          </a:p>
        </p:txBody>
      </p:sp>
      <p:sp>
        <p:nvSpPr>
          <p:cNvPr id="10" name="Subtitle 9"/>
          <p:cNvSpPr>
            <a:spLocks noGrp="1"/>
          </p:cNvSpPr>
          <p:nvPr>
            <p:ph type="subTitle" idx="1"/>
          </p:nvPr>
        </p:nvSpPr>
        <p:spPr/>
        <p:txBody>
          <a:bodyPr/>
          <a:lstStyle/>
          <a:p>
            <a:r>
              <a:rPr lang="it-IT" dirty="0" smtClean="0"/>
              <a:t>Wide </a:t>
            </a:r>
            <a:r>
              <a:rPr lang="it-IT" dirty="0" err="1" smtClean="0"/>
              <a:t>range</a:t>
            </a:r>
            <a:r>
              <a:rPr lang="it-IT" dirty="0" smtClean="0"/>
              <a:t> of </a:t>
            </a:r>
            <a:r>
              <a:rPr lang="it-IT" dirty="0" err="1" smtClean="0"/>
              <a:t>accessories</a:t>
            </a:r>
            <a:endParaRPr lang="en-US" dirty="0"/>
          </a:p>
        </p:txBody>
      </p:sp>
      <p:sp>
        <p:nvSpPr>
          <p:cNvPr id="6" name="Date Placeholder 5"/>
          <p:cNvSpPr>
            <a:spLocks noGrp="1"/>
          </p:cNvSpPr>
          <p:nvPr>
            <p:ph type="dt" sz="half" idx="12"/>
          </p:nvPr>
        </p:nvSpPr>
        <p:spPr/>
        <p:txBody>
          <a:bodyPr/>
          <a:lstStyle/>
          <a:p>
            <a:r>
              <a:rPr lang="en-US" smtClean="0"/>
              <a:t>Month DD, Year</a:t>
            </a:r>
            <a:endParaRPr lang="de-DE" dirty="0"/>
          </a:p>
        </p:txBody>
      </p:sp>
      <p:sp>
        <p:nvSpPr>
          <p:cNvPr id="7" name="Slide Number Placeholder 6"/>
          <p:cNvSpPr>
            <a:spLocks noGrp="1"/>
          </p:cNvSpPr>
          <p:nvPr>
            <p:ph type="sldNum" sz="quarter" idx="13"/>
          </p:nvPr>
        </p:nvSpPr>
        <p:spPr/>
        <p:txBody>
          <a:bodyPr/>
          <a:lstStyle/>
          <a:p>
            <a:r>
              <a:rPr lang="de-DE" smtClean="0"/>
              <a:t>| Slide </a:t>
            </a:r>
            <a:fld id="{CF363E95-653D-48D7-8EB0-A81FED805B5F}" type="slidenum">
              <a:rPr lang="de-DE" smtClean="0"/>
              <a:pPr/>
              <a:t>9</a:t>
            </a:fld>
            <a:endParaRPr lang="de-DE" dirty="0"/>
          </a:p>
        </p:txBody>
      </p:sp>
      <p:sp>
        <p:nvSpPr>
          <p:cNvPr id="8" name="Footer Placeholder 7"/>
          <p:cNvSpPr>
            <a:spLocks noGrp="1"/>
          </p:cNvSpPr>
          <p:nvPr>
            <p:ph type="ftr" sz="quarter" idx="14"/>
          </p:nvPr>
        </p:nvSpPr>
        <p:spPr/>
        <p:txBody>
          <a:bodyPr/>
          <a:lstStyle/>
          <a:p>
            <a:r>
              <a:rPr lang="en-US" smtClean="0"/>
              <a:t>© ABB Group</a:t>
            </a:r>
          </a:p>
          <a:p>
            <a:endParaRPr lang="en-US" dirty="0" smtClean="0"/>
          </a:p>
        </p:txBody>
      </p:sp>
      <p:graphicFrame>
        <p:nvGraphicFramePr>
          <p:cNvPr id="13" name="Diagram 12"/>
          <p:cNvGraphicFramePr/>
          <p:nvPr>
            <p:extLst>
              <p:ext uri="{D42A27DB-BD31-4B8C-83A1-F6EECF244321}">
                <p14:modId xmlns:p14="http://schemas.microsoft.com/office/powerpoint/2010/main" val="1887075693"/>
              </p:ext>
            </p:extLst>
          </p:nvPr>
        </p:nvGraphicFramePr>
        <p:xfrm>
          <a:off x="1331913" y="1341438"/>
          <a:ext cx="6316488" cy="489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9443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4b09ffb-cec3-4bd1-bf19-ba7fc2ed7b5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79d97dc-a850-472f-9400-9feee2b4c3c7"/>
</p:tagLst>
</file>

<file path=ppt/theme/theme1.xml><?xml version="1.0" encoding="utf-8"?>
<a:theme xmlns:a="http://schemas.openxmlformats.org/drawingml/2006/main" name="blank">
  <a:themeElements>
    <a:clrScheme name="ABB Blau 2">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ABB Design 2 Green">
  <a:themeElements>
    <a:clrScheme name="ABB Green 2">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ABB Design 3 Violet">
  <a:themeElements>
    <a:clrScheme name="ABB Violet 2">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ABB Design 4 Orange">
  <a:themeElements>
    <a:clrScheme name="ABB Orange 2">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a:bodyPr>
      <a:lstStyle>
        <a:defPPr marL="179388" indent="-179388">
          <a:spcBef>
            <a:spcPts val="1100"/>
          </a:spcBef>
          <a:buClr>
            <a:schemeClr val="tx2"/>
          </a:buClr>
          <a:buSzPct val="70000"/>
          <a:buFont typeface="Wingdings" pitchFamily="2" charset="2"/>
          <a:buChar char="§"/>
          <a:defRPr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4123</TotalTime>
  <Words>1027</Words>
  <Application>Microsoft Office PowerPoint</Application>
  <PresentationFormat>On-screen Show (4:3)</PresentationFormat>
  <Paragraphs>178</Paragraphs>
  <Slides>12</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Wingdings</vt:lpstr>
      <vt:lpstr>blank</vt:lpstr>
      <vt:lpstr>ABB Design 2 Green</vt:lpstr>
      <vt:lpstr>ABB Design 3 Violet</vt:lpstr>
      <vt:lpstr>ABB Design 4 Orange</vt:lpstr>
      <vt:lpstr>GSec</vt:lpstr>
      <vt:lpstr>GSec</vt:lpstr>
      <vt:lpstr>GSec</vt:lpstr>
      <vt:lpstr>GSec</vt:lpstr>
      <vt:lpstr>GSec</vt:lpstr>
      <vt:lpstr>GSec</vt:lpstr>
      <vt:lpstr>GSec</vt:lpstr>
      <vt:lpstr>GSec</vt:lpstr>
      <vt:lpstr>GSec</vt:lpstr>
      <vt:lpstr>GSec</vt:lpstr>
      <vt:lpstr>GSec</vt:lpstr>
      <vt:lpstr>PowerPoint Presentation</vt:lpstr>
    </vt:vector>
  </TitlesOfParts>
  <Company>ABB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ROTA, ANDREA</dc:creator>
  <cp:lastModifiedBy>Gabriele Persichilli</cp:lastModifiedBy>
  <cp:revision>274</cp:revision>
  <cp:lastPrinted>2012-06-18T13:21:22Z</cp:lastPrinted>
  <dcterms:created xsi:type="dcterms:W3CDTF">2012-02-23T17:18:43Z</dcterms:created>
  <dcterms:modified xsi:type="dcterms:W3CDTF">2015-06-25T16:03:38Z</dcterms:modified>
</cp:coreProperties>
</file>