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1" r:id="rId1"/>
  </p:sldMasterIdLst>
  <p:notesMasterIdLst>
    <p:notesMasterId r:id="rId34"/>
  </p:notesMasterIdLst>
  <p:sldIdLst>
    <p:sldId id="261" r:id="rId2"/>
    <p:sldId id="262" r:id="rId3"/>
    <p:sldId id="264" r:id="rId4"/>
    <p:sldId id="366" r:id="rId5"/>
    <p:sldId id="305" r:id="rId6"/>
    <p:sldId id="266" r:id="rId7"/>
    <p:sldId id="367" r:id="rId8"/>
    <p:sldId id="368" r:id="rId9"/>
    <p:sldId id="349" r:id="rId10"/>
    <p:sldId id="370" r:id="rId11"/>
    <p:sldId id="347" r:id="rId12"/>
    <p:sldId id="369" r:id="rId13"/>
    <p:sldId id="350" r:id="rId14"/>
    <p:sldId id="288" r:id="rId15"/>
    <p:sldId id="374" r:id="rId16"/>
    <p:sldId id="318" r:id="rId17"/>
    <p:sldId id="319" r:id="rId18"/>
    <p:sldId id="320" r:id="rId19"/>
    <p:sldId id="353" r:id="rId20"/>
    <p:sldId id="376" r:id="rId21"/>
    <p:sldId id="371" r:id="rId22"/>
    <p:sldId id="352" r:id="rId23"/>
    <p:sldId id="348" r:id="rId24"/>
    <p:sldId id="359" r:id="rId25"/>
    <p:sldId id="355" r:id="rId26"/>
    <p:sldId id="356" r:id="rId27"/>
    <p:sldId id="375" r:id="rId28"/>
    <p:sldId id="299" r:id="rId29"/>
    <p:sldId id="343" r:id="rId30"/>
    <p:sldId id="302" r:id="rId31"/>
    <p:sldId id="336" r:id="rId32"/>
    <p:sldId id="258" r:id="rId33"/>
  </p:sldIdLst>
  <p:sldSz cx="9144000" cy="6858000" type="screen4x3"/>
  <p:notesSz cx="6858000" cy="9144000"/>
  <p:custDataLst>
    <p:tags r:id="rId3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C1E"/>
    <a:srgbClr val="000000"/>
    <a:srgbClr val="9CD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4" autoAdjust="0"/>
    <p:restoredTop sz="96691" autoAdjust="0"/>
  </p:normalViewPr>
  <p:slideViewPr>
    <p:cSldViewPr snapToObjects="1">
      <p:cViewPr>
        <p:scale>
          <a:sx n="82" d="100"/>
          <a:sy n="82" d="100"/>
        </p:scale>
        <p:origin x="-1182" y="-240"/>
      </p:cViewPr>
      <p:guideLst>
        <p:guide orient="horz" pos="142"/>
        <p:guide orient="horz" pos="240"/>
        <p:guide orient="horz" pos="1008"/>
        <p:guide orient="horz" pos="2400"/>
        <p:guide orient="horz" pos="2496"/>
        <p:guide orient="horz" pos="3888"/>
        <p:guide pos="144"/>
        <p:guide pos="816"/>
        <p:guide pos="912"/>
        <p:guide pos="2832"/>
        <p:guide pos="2880"/>
        <p:guide pos="4848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1548" y="-78"/>
      </p:cViewPr>
      <p:guideLst>
        <p:guide orient="horz" pos="2880"/>
        <p:guide orient="horz" pos="158"/>
        <p:guide orient="horz" pos="5602"/>
        <p:guide orient="horz" pos="317"/>
        <p:guide orient="horz" pos="3061"/>
        <p:guide orient="horz" pos="5488"/>
        <p:guide pos="2160"/>
        <p:guide pos="482"/>
        <p:guide pos="406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239E1-DB36-4BE9-ADF2-6AD10992D249}" type="doc">
      <dgm:prSet loTypeId="urn:microsoft.com/office/officeart/2005/8/layout/chevron2" loCatId="process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en-AU"/>
        </a:p>
      </dgm:t>
    </dgm:pt>
    <dgm:pt modelId="{421ABDA4-F94F-4C71-80A4-94A7705047ED}">
      <dgm:prSet/>
      <dgm:spPr/>
      <dgm:t>
        <a:bodyPr/>
        <a:lstStyle/>
        <a:p>
          <a:pPr rtl="0"/>
          <a:endParaRPr lang="en-AU" dirty="0"/>
        </a:p>
      </dgm:t>
    </dgm:pt>
    <dgm:pt modelId="{1E55BE33-0643-428C-98E6-BDA53F098C75}" type="parTrans" cxnId="{15B934F9-618A-4D8F-93A2-A1A2B4F9890B}">
      <dgm:prSet/>
      <dgm:spPr/>
      <dgm:t>
        <a:bodyPr/>
        <a:lstStyle/>
        <a:p>
          <a:endParaRPr lang="en-AU"/>
        </a:p>
      </dgm:t>
    </dgm:pt>
    <dgm:pt modelId="{8CB56662-A769-4248-A80A-69672FEC036B}" type="sibTrans" cxnId="{15B934F9-618A-4D8F-93A2-A1A2B4F9890B}">
      <dgm:prSet/>
      <dgm:spPr/>
      <dgm:t>
        <a:bodyPr/>
        <a:lstStyle/>
        <a:p>
          <a:endParaRPr lang="en-AU"/>
        </a:p>
      </dgm:t>
    </dgm:pt>
    <dgm:pt modelId="{59FA34F7-98D8-4A1F-B983-83E1F89A0304}">
      <dgm:prSet/>
      <dgm:spPr/>
      <dgm:t>
        <a:bodyPr/>
        <a:lstStyle/>
        <a:p>
          <a:pPr rtl="0"/>
          <a:endParaRPr lang="en-AU" dirty="0"/>
        </a:p>
      </dgm:t>
    </dgm:pt>
    <dgm:pt modelId="{B8950148-8970-4882-9085-1FCFD9CA8A14}" type="parTrans" cxnId="{DE17FFDB-A216-4FEA-B5FF-7B5FCA381C45}">
      <dgm:prSet/>
      <dgm:spPr/>
      <dgm:t>
        <a:bodyPr/>
        <a:lstStyle/>
        <a:p>
          <a:endParaRPr lang="en-AU"/>
        </a:p>
      </dgm:t>
    </dgm:pt>
    <dgm:pt modelId="{DD1A4E8F-74BF-473C-9F48-8E72202F4FE7}" type="sibTrans" cxnId="{DE17FFDB-A216-4FEA-B5FF-7B5FCA381C45}">
      <dgm:prSet/>
      <dgm:spPr/>
      <dgm:t>
        <a:bodyPr/>
        <a:lstStyle/>
        <a:p>
          <a:endParaRPr lang="en-AU"/>
        </a:p>
      </dgm:t>
    </dgm:pt>
    <dgm:pt modelId="{9E2E3054-47C4-4620-8B28-79870F7F4824}">
      <dgm:prSet/>
      <dgm:spPr/>
      <dgm:t>
        <a:bodyPr/>
        <a:lstStyle/>
        <a:p>
          <a:pPr rtl="0"/>
          <a:endParaRPr lang="en-AU" dirty="0"/>
        </a:p>
      </dgm:t>
    </dgm:pt>
    <dgm:pt modelId="{EBC3514F-2E5D-4259-A7D8-C96EA70F7C23}" type="parTrans" cxnId="{0F450AEC-F42D-4B22-A725-786B7A1D59D1}">
      <dgm:prSet/>
      <dgm:spPr/>
      <dgm:t>
        <a:bodyPr/>
        <a:lstStyle/>
        <a:p>
          <a:endParaRPr lang="en-AU"/>
        </a:p>
      </dgm:t>
    </dgm:pt>
    <dgm:pt modelId="{1D6C621D-7C0E-4617-B9F8-5DC3F8E2A63A}" type="sibTrans" cxnId="{0F450AEC-F42D-4B22-A725-786B7A1D59D1}">
      <dgm:prSet/>
      <dgm:spPr/>
      <dgm:t>
        <a:bodyPr/>
        <a:lstStyle/>
        <a:p>
          <a:endParaRPr lang="en-AU"/>
        </a:p>
      </dgm:t>
    </dgm:pt>
    <dgm:pt modelId="{0EAC3A79-F0D4-4545-AC9F-2B69C845B54D}">
      <dgm:prSet/>
      <dgm:spPr/>
      <dgm:t>
        <a:bodyPr/>
        <a:lstStyle/>
        <a:p>
          <a:pPr rtl="0"/>
          <a:endParaRPr lang="en-AU" dirty="0"/>
        </a:p>
      </dgm:t>
    </dgm:pt>
    <dgm:pt modelId="{E16D78AC-B254-4F01-B7E0-10BC3F25F6CA}" type="parTrans" cxnId="{F1D86735-EBF8-4A1C-B83E-BE1467D3C3A4}">
      <dgm:prSet/>
      <dgm:spPr/>
      <dgm:t>
        <a:bodyPr/>
        <a:lstStyle/>
        <a:p>
          <a:endParaRPr lang="en-AU"/>
        </a:p>
      </dgm:t>
    </dgm:pt>
    <dgm:pt modelId="{6DE33566-9574-4043-9644-FC514B88F419}" type="sibTrans" cxnId="{F1D86735-EBF8-4A1C-B83E-BE1467D3C3A4}">
      <dgm:prSet/>
      <dgm:spPr/>
      <dgm:t>
        <a:bodyPr/>
        <a:lstStyle/>
        <a:p>
          <a:endParaRPr lang="en-AU"/>
        </a:p>
      </dgm:t>
    </dgm:pt>
    <dgm:pt modelId="{C970C883-C902-4195-AF85-CE403211C5DB}">
      <dgm:prSet/>
      <dgm:spPr/>
      <dgm:t>
        <a:bodyPr/>
        <a:lstStyle/>
        <a:p>
          <a:pPr rtl="0"/>
          <a:endParaRPr lang="en-AU" dirty="0"/>
        </a:p>
      </dgm:t>
    </dgm:pt>
    <dgm:pt modelId="{0AE204EB-8555-4818-9B96-BBA2B921A82D}" type="parTrans" cxnId="{84C01096-F926-4799-A956-EE4EA949502F}">
      <dgm:prSet/>
      <dgm:spPr/>
      <dgm:t>
        <a:bodyPr/>
        <a:lstStyle/>
        <a:p>
          <a:endParaRPr lang="en-AU"/>
        </a:p>
      </dgm:t>
    </dgm:pt>
    <dgm:pt modelId="{593F0052-3677-41A5-994B-65814DD82F3A}" type="sibTrans" cxnId="{84C01096-F926-4799-A956-EE4EA949502F}">
      <dgm:prSet/>
      <dgm:spPr/>
      <dgm:t>
        <a:bodyPr/>
        <a:lstStyle/>
        <a:p>
          <a:endParaRPr lang="en-AU"/>
        </a:p>
      </dgm:t>
    </dgm:pt>
    <dgm:pt modelId="{91ECBADD-B85A-4C09-B6A1-CCF113E439C6}">
      <dgm:prSet/>
      <dgm:spPr/>
      <dgm:t>
        <a:bodyPr/>
        <a:lstStyle/>
        <a:p>
          <a:pPr rtl="0"/>
          <a:endParaRPr lang="en-AU" dirty="0"/>
        </a:p>
      </dgm:t>
    </dgm:pt>
    <dgm:pt modelId="{FD906A05-C569-4DCB-B113-99D1E9B9BB1C}" type="parTrans" cxnId="{C861ED2D-BE72-4E71-8FA5-BB33567E6BDE}">
      <dgm:prSet/>
      <dgm:spPr/>
      <dgm:t>
        <a:bodyPr/>
        <a:lstStyle/>
        <a:p>
          <a:endParaRPr lang="en-AU"/>
        </a:p>
      </dgm:t>
    </dgm:pt>
    <dgm:pt modelId="{33404E29-CC8F-4B23-BAE3-57C5712D4C05}" type="sibTrans" cxnId="{C861ED2D-BE72-4E71-8FA5-BB33567E6BDE}">
      <dgm:prSet/>
      <dgm:spPr/>
      <dgm:t>
        <a:bodyPr/>
        <a:lstStyle/>
        <a:p>
          <a:endParaRPr lang="en-AU"/>
        </a:p>
      </dgm:t>
    </dgm:pt>
    <dgm:pt modelId="{434FD7B3-B229-4CCB-B67D-6EB4150957C4}">
      <dgm:prSet/>
      <dgm:spPr/>
      <dgm:t>
        <a:bodyPr/>
        <a:lstStyle/>
        <a:p>
          <a:pPr rtl="0"/>
          <a:endParaRPr lang="en-AU" dirty="0"/>
        </a:p>
      </dgm:t>
    </dgm:pt>
    <dgm:pt modelId="{0F624782-D3A3-4C14-B430-CF8F02DD540A}" type="parTrans" cxnId="{2A8DF2B4-8C14-457F-9164-C8EB337743D4}">
      <dgm:prSet/>
      <dgm:spPr/>
      <dgm:t>
        <a:bodyPr/>
        <a:lstStyle/>
        <a:p>
          <a:endParaRPr lang="en-AU"/>
        </a:p>
      </dgm:t>
    </dgm:pt>
    <dgm:pt modelId="{53C346EF-34E9-44AC-B5AD-A3DE9B5154CB}" type="sibTrans" cxnId="{2A8DF2B4-8C14-457F-9164-C8EB337743D4}">
      <dgm:prSet/>
      <dgm:spPr/>
      <dgm:t>
        <a:bodyPr/>
        <a:lstStyle/>
        <a:p>
          <a:endParaRPr lang="en-AU"/>
        </a:p>
      </dgm:t>
    </dgm:pt>
    <dgm:pt modelId="{3EC128BE-685C-4FD4-B523-FADF674237B3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Motor Management</a:t>
          </a:r>
          <a:endParaRPr lang="en-AU" dirty="0"/>
        </a:p>
      </dgm:t>
    </dgm:pt>
    <dgm:pt modelId="{319F5777-06D3-4896-9CAA-E86DC9135DF1}" type="parTrans" cxnId="{F251C70F-AA76-444B-BA07-C805015979C2}">
      <dgm:prSet/>
      <dgm:spPr/>
      <dgm:t>
        <a:bodyPr/>
        <a:lstStyle/>
        <a:p>
          <a:endParaRPr lang="en-AU"/>
        </a:p>
      </dgm:t>
    </dgm:pt>
    <dgm:pt modelId="{925BE31F-9640-4C1D-9559-60D227AF10C7}" type="sibTrans" cxnId="{F251C70F-AA76-444B-BA07-C805015979C2}">
      <dgm:prSet/>
      <dgm:spPr/>
      <dgm:t>
        <a:bodyPr/>
        <a:lstStyle/>
        <a:p>
          <a:endParaRPr lang="en-AU"/>
        </a:p>
      </dgm:t>
    </dgm:pt>
    <dgm:pt modelId="{63C73116-1420-4CDB-8481-22732419D379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Advantages of Intelligent </a:t>
          </a:r>
          <a:r>
            <a:rPr kumimoji="0" lang="en-US" b="0" i="0" u="none" strike="noStrike" cap="none" spc="0" normalizeH="0" baseline="0" noProof="0" dirty="0" err="1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Swgr</a:t>
          </a:r>
          <a:endParaRPr lang="en-AU" dirty="0"/>
        </a:p>
      </dgm:t>
    </dgm:pt>
    <dgm:pt modelId="{CDF841AE-2250-4EE5-BD16-3D59126A9D65}" type="parTrans" cxnId="{1E206E2C-28DB-402B-B934-041FB73F3E65}">
      <dgm:prSet/>
      <dgm:spPr/>
      <dgm:t>
        <a:bodyPr/>
        <a:lstStyle/>
        <a:p>
          <a:endParaRPr lang="en-AU"/>
        </a:p>
      </dgm:t>
    </dgm:pt>
    <dgm:pt modelId="{975088F5-87C5-41CA-A73F-13A0BD4ACD68}" type="sibTrans" cxnId="{1E206E2C-28DB-402B-B934-041FB73F3E65}">
      <dgm:prSet/>
      <dgm:spPr/>
      <dgm:t>
        <a:bodyPr/>
        <a:lstStyle/>
        <a:p>
          <a:endParaRPr lang="en-AU"/>
        </a:p>
      </dgm:t>
    </dgm:pt>
    <dgm:pt modelId="{0E9C5874-9328-4F90-A6DB-7D08BEE04404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MNS3.0+M10x Solution</a:t>
          </a:r>
          <a:endParaRPr lang="en-AU" dirty="0"/>
        </a:p>
      </dgm:t>
    </dgm:pt>
    <dgm:pt modelId="{0383EA58-E772-4B50-91EF-BC002E87443F}" type="parTrans" cxnId="{843782CE-4E91-4848-A7A0-8ACE14AA7F3E}">
      <dgm:prSet/>
      <dgm:spPr/>
      <dgm:t>
        <a:bodyPr/>
        <a:lstStyle/>
        <a:p>
          <a:endParaRPr lang="en-AU"/>
        </a:p>
      </dgm:t>
    </dgm:pt>
    <dgm:pt modelId="{53DFC4B3-2070-4171-B83D-C183BB0E356F}" type="sibTrans" cxnId="{843782CE-4E91-4848-A7A0-8ACE14AA7F3E}">
      <dgm:prSet/>
      <dgm:spPr/>
      <dgm:t>
        <a:bodyPr/>
        <a:lstStyle/>
        <a:p>
          <a:endParaRPr lang="en-AU"/>
        </a:p>
      </dgm:t>
    </dgm:pt>
    <dgm:pt modelId="{9057F134-80FE-4926-991E-FFBB74B46223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Project Reference</a:t>
          </a:r>
          <a:endParaRPr lang="en-AU" dirty="0"/>
        </a:p>
      </dgm:t>
    </dgm:pt>
    <dgm:pt modelId="{491EC224-16F9-4C9B-94D5-F3D0C064CFE8}" type="parTrans" cxnId="{62364C70-846F-40AF-BCF5-43DB95B113F6}">
      <dgm:prSet/>
      <dgm:spPr/>
      <dgm:t>
        <a:bodyPr/>
        <a:lstStyle/>
        <a:p>
          <a:endParaRPr lang="en-AU"/>
        </a:p>
      </dgm:t>
    </dgm:pt>
    <dgm:pt modelId="{1E14F1F9-BA56-46BF-85EF-EE3D70860B81}" type="sibTrans" cxnId="{62364C70-846F-40AF-BCF5-43DB95B113F6}">
      <dgm:prSet/>
      <dgm:spPr/>
      <dgm:t>
        <a:bodyPr/>
        <a:lstStyle/>
        <a:p>
          <a:endParaRPr lang="en-AU"/>
        </a:p>
      </dgm:t>
    </dgm:pt>
    <dgm:pt modelId="{BEA4B1A8-5CF5-4BD8-871E-5DE1F0BA701C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Product guide</a:t>
          </a:r>
          <a:endParaRPr lang="en-AU" dirty="0"/>
        </a:p>
      </dgm:t>
    </dgm:pt>
    <dgm:pt modelId="{7B11C5B0-ABB9-4DD9-98A3-833BAC8DB95E}" type="parTrans" cxnId="{0E19172B-0623-4D4B-A100-664C48090D9C}">
      <dgm:prSet/>
      <dgm:spPr/>
      <dgm:t>
        <a:bodyPr/>
        <a:lstStyle/>
        <a:p>
          <a:endParaRPr lang="en-AU"/>
        </a:p>
      </dgm:t>
    </dgm:pt>
    <dgm:pt modelId="{791075DA-F40C-4532-BC65-8CFE5F3A5143}" type="sibTrans" cxnId="{0E19172B-0623-4D4B-A100-664C48090D9C}">
      <dgm:prSet/>
      <dgm:spPr/>
      <dgm:t>
        <a:bodyPr/>
        <a:lstStyle/>
        <a:p>
          <a:endParaRPr lang="en-AU"/>
        </a:p>
      </dgm:t>
    </dgm:pt>
    <dgm:pt modelId="{17443DBE-DB5F-4B59-B2A7-A3348008F095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Serial Communication</a:t>
          </a:r>
          <a:endParaRPr lang="en-AU" dirty="0"/>
        </a:p>
      </dgm:t>
    </dgm:pt>
    <dgm:pt modelId="{BFA9E94E-E6D0-4651-BFF9-5665507C6F18}" type="parTrans" cxnId="{F3DBB055-BF12-4D5F-8004-9DD7397E8856}">
      <dgm:prSet/>
      <dgm:spPr/>
      <dgm:t>
        <a:bodyPr/>
        <a:lstStyle/>
        <a:p>
          <a:endParaRPr lang="en-AU"/>
        </a:p>
      </dgm:t>
    </dgm:pt>
    <dgm:pt modelId="{AE8FB49B-2E09-4D0E-914F-F3D7CB93504C}" type="sibTrans" cxnId="{F3DBB055-BF12-4D5F-8004-9DD7397E8856}">
      <dgm:prSet/>
      <dgm:spPr/>
      <dgm:t>
        <a:bodyPr/>
        <a:lstStyle/>
        <a:p>
          <a:endParaRPr lang="en-AU"/>
        </a:p>
      </dgm:t>
    </dgm:pt>
    <dgm:pt modelId="{81B68198-7108-4FCA-B007-F9C4113E1E3D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Documentation Material</a:t>
          </a:r>
          <a:endParaRPr lang="en-AU" dirty="0"/>
        </a:p>
      </dgm:t>
    </dgm:pt>
    <dgm:pt modelId="{C8BD29BB-63FA-4A3D-A023-169C38355356}" type="parTrans" cxnId="{5E03D906-8ED0-403F-AE2E-543BE4048318}">
      <dgm:prSet/>
      <dgm:spPr/>
      <dgm:t>
        <a:bodyPr/>
        <a:lstStyle/>
        <a:p>
          <a:endParaRPr lang="en-AU"/>
        </a:p>
      </dgm:t>
    </dgm:pt>
    <dgm:pt modelId="{5A76A3CE-A61E-4CD9-8697-04960426FEB8}" type="sibTrans" cxnId="{5E03D906-8ED0-403F-AE2E-543BE4048318}">
      <dgm:prSet/>
      <dgm:spPr/>
      <dgm:t>
        <a:bodyPr/>
        <a:lstStyle/>
        <a:p>
          <a:endParaRPr lang="en-AU"/>
        </a:p>
      </dgm:t>
    </dgm:pt>
    <dgm:pt modelId="{D58D3513-D3F0-46F1-BD91-C45EC5CD5850}">
      <dgm:prSet/>
      <dgm:spPr/>
      <dgm:t>
        <a:bodyPr/>
        <a:lstStyle/>
        <a:p>
          <a:pPr rtl="0"/>
          <a:r>
            <a:rPr kumimoji="0" lang="en-US" b="0" i="0" u="none" strike="noStrike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Other ABB LV MCC solutions</a:t>
          </a:r>
          <a:endParaRPr lang="en-AU" dirty="0"/>
        </a:p>
      </dgm:t>
    </dgm:pt>
    <dgm:pt modelId="{417DCF0F-FE5A-48D5-9160-CDFD449DA2E5}" type="parTrans" cxnId="{DCE99F44-721A-4042-B542-B9E7348000E5}">
      <dgm:prSet/>
      <dgm:spPr/>
      <dgm:t>
        <a:bodyPr/>
        <a:lstStyle/>
        <a:p>
          <a:endParaRPr lang="en-AU"/>
        </a:p>
      </dgm:t>
    </dgm:pt>
    <dgm:pt modelId="{5BBE55A3-BC3A-4C01-B130-B9A8DFE91354}" type="sibTrans" cxnId="{DCE99F44-721A-4042-B542-B9E7348000E5}">
      <dgm:prSet/>
      <dgm:spPr/>
      <dgm:t>
        <a:bodyPr/>
        <a:lstStyle/>
        <a:p>
          <a:endParaRPr lang="en-AU"/>
        </a:p>
      </dgm:t>
    </dgm:pt>
    <dgm:pt modelId="{06EE2B65-766B-456D-A64F-145F943AF402}">
      <dgm:prSet/>
      <dgm:spPr/>
      <dgm:t>
        <a:bodyPr/>
        <a:lstStyle/>
        <a:p>
          <a:pPr rtl="0"/>
          <a:endParaRPr lang="en-AU" dirty="0"/>
        </a:p>
      </dgm:t>
    </dgm:pt>
    <dgm:pt modelId="{BA605395-2000-4881-92E4-E1D11B9901E6}" type="sibTrans" cxnId="{B41F30DF-5D5E-485D-868D-264BB43FBB6E}">
      <dgm:prSet/>
      <dgm:spPr/>
      <dgm:t>
        <a:bodyPr/>
        <a:lstStyle/>
        <a:p>
          <a:endParaRPr lang="en-AU"/>
        </a:p>
      </dgm:t>
    </dgm:pt>
    <dgm:pt modelId="{A8572B62-D87F-4F72-8381-A5D4AFD18FE3}" type="parTrans" cxnId="{B41F30DF-5D5E-485D-868D-264BB43FBB6E}">
      <dgm:prSet/>
      <dgm:spPr/>
      <dgm:t>
        <a:bodyPr/>
        <a:lstStyle/>
        <a:p>
          <a:endParaRPr lang="en-AU"/>
        </a:p>
      </dgm:t>
    </dgm:pt>
    <dgm:pt modelId="{7A6C4FD6-DA72-44BF-83C7-0783D56D3094}" type="pres">
      <dgm:prSet presAssocID="{8C5239E1-DB36-4BE9-ADF2-6AD10992D2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33179714-4BCA-45F1-990B-2FEC11BB4AA5}" type="pres">
      <dgm:prSet presAssocID="{421ABDA4-F94F-4C71-80A4-94A7705047ED}" presName="composite" presStyleCnt="0"/>
      <dgm:spPr/>
      <dgm:t>
        <a:bodyPr/>
        <a:lstStyle/>
        <a:p>
          <a:endParaRPr lang="en-US"/>
        </a:p>
      </dgm:t>
    </dgm:pt>
    <dgm:pt modelId="{5C7166CF-5557-464E-A00C-018C111AE391}" type="pres">
      <dgm:prSet presAssocID="{421ABDA4-F94F-4C71-80A4-94A7705047ED}" presName="parentText" presStyleLbl="alignNode1" presStyleIdx="0" presStyleCnt="8" custLinFactNeighborX="0" custLinFactNeighborY="-470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B8AFC64-428F-46D7-A88C-3E362032BBFC}" type="pres">
      <dgm:prSet presAssocID="{421ABDA4-F94F-4C71-80A4-94A7705047ED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9A3583F-9E6B-452D-9126-4E14A6701B37}" type="pres">
      <dgm:prSet presAssocID="{8CB56662-A769-4248-A80A-69672FEC036B}" presName="sp" presStyleCnt="0"/>
      <dgm:spPr/>
      <dgm:t>
        <a:bodyPr/>
        <a:lstStyle/>
        <a:p>
          <a:endParaRPr lang="en-US"/>
        </a:p>
      </dgm:t>
    </dgm:pt>
    <dgm:pt modelId="{F432BAC8-A8A2-4F05-BFE9-6E97AD271FFC}" type="pres">
      <dgm:prSet presAssocID="{59FA34F7-98D8-4A1F-B983-83E1F89A0304}" presName="composite" presStyleCnt="0"/>
      <dgm:spPr/>
      <dgm:t>
        <a:bodyPr/>
        <a:lstStyle/>
        <a:p>
          <a:endParaRPr lang="en-US"/>
        </a:p>
      </dgm:t>
    </dgm:pt>
    <dgm:pt modelId="{F969E942-3199-47BE-B391-4F428D8AB5E1}" type="pres">
      <dgm:prSet presAssocID="{59FA34F7-98D8-4A1F-B983-83E1F89A0304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65E9CBF-4D0E-4450-A293-1FAB314EC0A0}" type="pres">
      <dgm:prSet presAssocID="{59FA34F7-98D8-4A1F-B983-83E1F89A0304}" presName="descendantText" presStyleLbl="alignAcc1" presStyleIdx="1" presStyleCnt="8" custAng="0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CE99156-E11D-4167-A7DE-560CF955F43A}" type="pres">
      <dgm:prSet presAssocID="{DD1A4E8F-74BF-473C-9F48-8E72202F4FE7}" presName="sp" presStyleCnt="0"/>
      <dgm:spPr/>
      <dgm:t>
        <a:bodyPr/>
        <a:lstStyle/>
        <a:p>
          <a:endParaRPr lang="en-US"/>
        </a:p>
      </dgm:t>
    </dgm:pt>
    <dgm:pt modelId="{592486FA-DDF4-47EE-A1D4-1DCB96836403}" type="pres">
      <dgm:prSet presAssocID="{06EE2B65-766B-456D-A64F-145F943AF402}" presName="composite" presStyleCnt="0"/>
      <dgm:spPr/>
      <dgm:t>
        <a:bodyPr/>
        <a:lstStyle/>
        <a:p>
          <a:endParaRPr lang="en-US"/>
        </a:p>
      </dgm:t>
    </dgm:pt>
    <dgm:pt modelId="{A507ED6F-BD4C-4BDF-842B-403DC1C65055}" type="pres">
      <dgm:prSet presAssocID="{06EE2B65-766B-456D-A64F-145F943AF402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CB03FFC-D053-407A-BFB4-621E2EEEAF20}" type="pres">
      <dgm:prSet presAssocID="{06EE2B65-766B-456D-A64F-145F943AF402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E8B67E0-D922-4B8B-AFEC-68753A4027B7}" type="pres">
      <dgm:prSet presAssocID="{BA605395-2000-4881-92E4-E1D11B9901E6}" presName="sp" presStyleCnt="0"/>
      <dgm:spPr/>
      <dgm:t>
        <a:bodyPr/>
        <a:lstStyle/>
        <a:p>
          <a:endParaRPr lang="en-US"/>
        </a:p>
      </dgm:t>
    </dgm:pt>
    <dgm:pt modelId="{5F83A64B-C229-4471-A8EE-CC943B6352EE}" type="pres">
      <dgm:prSet presAssocID="{9E2E3054-47C4-4620-8B28-79870F7F4824}" presName="composite" presStyleCnt="0"/>
      <dgm:spPr/>
      <dgm:t>
        <a:bodyPr/>
        <a:lstStyle/>
        <a:p>
          <a:endParaRPr lang="en-US"/>
        </a:p>
      </dgm:t>
    </dgm:pt>
    <dgm:pt modelId="{F82677EA-3980-4FA0-AC64-A40B0D5E0191}" type="pres">
      <dgm:prSet presAssocID="{9E2E3054-47C4-4620-8B28-79870F7F4824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630307C-C5D9-4D93-80AF-98C800E3BC69}" type="pres">
      <dgm:prSet presAssocID="{9E2E3054-47C4-4620-8B28-79870F7F4824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E3A5DA7-7BAB-4592-8C3F-D0EDB0390034}" type="pres">
      <dgm:prSet presAssocID="{1D6C621D-7C0E-4617-B9F8-5DC3F8E2A63A}" presName="sp" presStyleCnt="0"/>
      <dgm:spPr/>
      <dgm:t>
        <a:bodyPr/>
        <a:lstStyle/>
        <a:p>
          <a:endParaRPr lang="en-US"/>
        </a:p>
      </dgm:t>
    </dgm:pt>
    <dgm:pt modelId="{19F46484-C448-46C7-9B41-23AD532DD73B}" type="pres">
      <dgm:prSet presAssocID="{0EAC3A79-F0D4-4545-AC9F-2B69C845B54D}" presName="composite" presStyleCnt="0"/>
      <dgm:spPr/>
      <dgm:t>
        <a:bodyPr/>
        <a:lstStyle/>
        <a:p>
          <a:endParaRPr lang="en-US"/>
        </a:p>
      </dgm:t>
    </dgm:pt>
    <dgm:pt modelId="{099A244E-8A9D-4374-9C80-72E0AF96489D}" type="pres">
      <dgm:prSet presAssocID="{0EAC3A79-F0D4-4545-AC9F-2B69C845B54D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09DFDB2-6301-4EF7-8B68-4E68FC0F650E}" type="pres">
      <dgm:prSet presAssocID="{0EAC3A79-F0D4-4545-AC9F-2B69C845B54D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56544C6-162E-4EF2-9574-0E5FA33EB0C9}" type="pres">
      <dgm:prSet presAssocID="{6DE33566-9574-4043-9644-FC514B88F419}" presName="sp" presStyleCnt="0"/>
      <dgm:spPr/>
      <dgm:t>
        <a:bodyPr/>
        <a:lstStyle/>
        <a:p>
          <a:endParaRPr lang="en-US"/>
        </a:p>
      </dgm:t>
    </dgm:pt>
    <dgm:pt modelId="{14C0824E-999C-421B-9E31-711590CE2831}" type="pres">
      <dgm:prSet presAssocID="{C970C883-C902-4195-AF85-CE403211C5DB}" presName="composite" presStyleCnt="0"/>
      <dgm:spPr/>
      <dgm:t>
        <a:bodyPr/>
        <a:lstStyle/>
        <a:p>
          <a:endParaRPr lang="en-US"/>
        </a:p>
      </dgm:t>
    </dgm:pt>
    <dgm:pt modelId="{3F4644E3-4BB7-4DB1-B25A-7B1C76222FA2}" type="pres">
      <dgm:prSet presAssocID="{C970C883-C902-4195-AF85-CE403211C5DB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9FB2793-3A53-4753-A434-81A5F896D6D2}" type="pres">
      <dgm:prSet presAssocID="{C970C883-C902-4195-AF85-CE403211C5DB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C25EFC6-E142-4CF0-995D-18D088BC04BD}" type="pres">
      <dgm:prSet presAssocID="{593F0052-3677-41A5-994B-65814DD82F3A}" presName="sp" presStyleCnt="0"/>
      <dgm:spPr/>
      <dgm:t>
        <a:bodyPr/>
        <a:lstStyle/>
        <a:p>
          <a:endParaRPr lang="en-US"/>
        </a:p>
      </dgm:t>
    </dgm:pt>
    <dgm:pt modelId="{096E415A-A1CE-4D83-8E29-6EA0DA43B0FA}" type="pres">
      <dgm:prSet presAssocID="{91ECBADD-B85A-4C09-B6A1-CCF113E439C6}" presName="composite" presStyleCnt="0"/>
      <dgm:spPr/>
      <dgm:t>
        <a:bodyPr/>
        <a:lstStyle/>
        <a:p>
          <a:endParaRPr lang="en-US"/>
        </a:p>
      </dgm:t>
    </dgm:pt>
    <dgm:pt modelId="{1E821BE3-437E-4858-B8F9-4E082B090836}" type="pres">
      <dgm:prSet presAssocID="{91ECBADD-B85A-4C09-B6A1-CCF113E439C6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5B47D3C-A6EC-4F3E-9136-E4364154D0C0}" type="pres">
      <dgm:prSet presAssocID="{91ECBADD-B85A-4C09-B6A1-CCF113E439C6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7936D00-9114-4E76-B1E0-CC8DC0B93C84}" type="pres">
      <dgm:prSet presAssocID="{33404E29-CC8F-4B23-BAE3-57C5712D4C05}" presName="sp" presStyleCnt="0"/>
      <dgm:spPr/>
      <dgm:t>
        <a:bodyPr/>
        <a:lstStyle/>
        <a:p>
          <a:endParaRPr lang="en-US"/>
        </a:p>
      </dgm:t>
    </dgm:pt>
    <dgm:pt modelId="{B4EE105E-8223-498D-BD8F-A01AD0F1C259}" type="pres">
      <dgm:prSet presAssocID="{434FD7B3-B229-4CCB-B67D-6EB4150957C4}" presName="composite" presStyleCnt="0"/>
      <dgm:spPr/>
      <dgm:t>
        <a:bodyPr/>
        <a:lstStyle/>
        <a:p>
          <a:endParaRPr lang="en-US"/>
        </a:p>
      </dgm:t>
    </dgm:pt>
    <dgm:pt modelId="{6DAB833E-CC8D-46F4-B861-068048833478}" type="pres">
      <dgm:prSet presAssocID="{434FD7B3-B229-4CCB-B67D-6EB4150957C4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31B9222-75F6-4340-BFA7-E2AE64BB7D08}" type="pres">
      <dgm:prSet presAssocID="{434FD7B3-B229-4CCB-B67D-6EB4150957C4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068F023D-C6F2-4FBC-9365-CF93D595C8BA}" type="presOf" srcId="{9E2E3054-47C4-4620-8B28-79870F7F4824}" destId="{F82677EA-3980-4FA0-AC64-A40B0D5E0191}" srcOrd="0" destOrd="0" presId="urn:microsoft.com/office/officeart/2005/8/layout/chevron2"/>
    <dgm:cxn modelId="{0E19172B-0623-4D4B-A100-664C48090D9C}" srcId="{0EAC3A79-F0D4-4545-AC9F-2B69C845B54D}" destId="{BEA4B1A8-5CF5-4BD8-871E-5DE1F0BA701C}" srcOrd="0" destOrd="0" parTransId="{7B11C5B0-ABB9-4DD9-98A3-833BAC8DB95E}" sibTransId="{791075DA-F40C-4532-BC65-8CFE5F3A5143}"/>
    <dgm:cxn modelId="{1E206E2C-28DB-402B-B934-041FB73F3E65}" srcId="{59FA34F7-98D8-4A1F-B983-83E1F89A0304}" destId="{63C73116-1420-4CDB-8481-22732419D379}" srcOrd="0" destOrd="0" parTransId="{CDF841AE-2250-4EE5-BD16-3D59126A9D65}" sibTransId="{975088F5-87C5-41CA-A73F-13A0BD4ACD68}"/>
    <dgm:cxn modelId="{F1D86735-EBF8-4A1C-B83E-BE1467D3C3A4}" srcId="{8C5239E1-DB36-4BE9-ADF2-6AD10992D249}" destId="{0EAC3A79-F0D4-4545-AC9F-2B69C845B54D}" srcOrd="4" destOrd="0" parTransId="{E16D78AC-B254-4F01-B7E0-10BC3F25F6CA}" sibTransId="{6DE33566-9574-4043-9644-FC514B88F419}"/>
    <dgm:cxn modelId="{50E0628E-CDA8-4F17-BAB0-D73155C7C47A}" type="presOf" srcId="{59FA34F7-98D8-4A1F-B983-83E1F89A0304}" destId="{F969E942-3199-47BE-B391-4F428D8AB5E1}" srcOrd="0" destOrd="0" presId="urn:microsoft.com/office/officeart/2005/8/layout/chevron2"/>
    <dgm:cxn modelId="{5AA39F69-86C2-4A52-B3EE-5A1028B81F5E}" type="presOf" srcId="{3EC128BE-685C-4FD4-B523-FADF674237B3}" destId="{3B8AFC64-428F-46D7-A88C-3E362032BBFC}" srcOrd="0" destOrd="0" presId="urn:microsoft.com/office/officeart/2005/8/layout/chevron2"/>
    <dgm:cxn modelId="{26A19E7A-1875-40FD-BB91-F99BBFD2DC03}" type="presOf" srcId="{BEA4B1A8-5CF5-4BD8-871E-5DE1F0BA701C}" destId="{309DFDB2-6301-4EF7-8B68-4E68FC0F650E}" srcOrd="0" destOrd="0" presId="urn:microsoft.com/office/officeart/2005/8/layout/chevron2"/>
    <dgm:cxn modelId="{E415A1BC-4B19-4668-AB4B-07E004EFDC7D}" type="presOf" srcId="{63C73116-1420-4CDB-8481-22732419D379}" destId="{F65E9CBF-4D0E-4450-A293-1FAB314EC0A0}" srcOrd="0" destOrd="0" presId="urn:microsoft.com/office/officeart/2005/8/layout/chevron2"/>
    <dgm:cxn modelId="{2A8DF2B4-8C14-457F-9164-C8EB337743D4}" srcId="{8C5239E1-DB36-4BE9-ADF2-6AD10992D249}" destId="{434FD7B3-B229-4CCB-B67D-6EB4150957C4}" srcOrd="7" destOrd="0" parTransId="{0F624782-D3A3-4C14-B430-CF8F02DD540A}" sibTransId="{53C346EF-34E9-44AC-B5AD-A3DE9B5154CB}"/>
    <dgm:cxn modelId="{AFBBF550-9DB2-49C2-B319-C293B8F506FD}" type="presOf" srcId="{0EAC3A79-F0D4-4545-AC9F-2B69C845B54D}" destId="{099A244E-8A9D-4374-9C80-72E0AF96489D}" srcOrd="0" destOrd="0" presId="urn:microsoft.com/office/officeart/2005/8/layout/chevron2"/>
    <dgm:cxn modelId="{3603CEF3-481D-42BD-8505-28624460B409}" type="presOf" srcId="{9057F134-80FE-4926-991E-FFBB74B46223}" destId="{B630307C-C5D9-4D93-80AF-98C800E3BC69}" srcOrd="0" destOrd="0" presId="urn:microsoft.com/office/officeart/2005/8/layout/chevron2"/>
    <dgm:cxn modelId="{5E03D906-8ED0-403F-AE2E-543BE4048318}" srcId="{91ECBADD-B85A-4C09-B6A1-CCF113E439C6}" destId="{81B68198-7108-4FCA-B007-F9C4113E1E3D}" srcOrd="0" destOrd="0" parTransId="{C8BD29BB-63FA-4A3D-A023-169C38355356}" sibTransId="{5A76A3CE-A61E-4CD9-8697-04960426FEB8}"/>
    <dgm:cxn modelId="{E7576EF5-5C6F-453D-83D3-504A176874D5}" type="presOf" srcId="{421ABDA4-F94F-4C71-80A4-94A7705047ED}" destId="{5C7166CF-5557-464E-A00C-018C111AE391}" srcOrd="0" destOrd="0" presId="urn:microsoft.com/office/officeart/2005/8/layout/chevron2"/>
    <dgm:cxn modelId="{0F450AEC-F42D-4B22-A725-786B7A1D59D1}" srcId="{8C5239E1-DB36-4BE9-ADF2-6AD10992D249}" destId="{9E2E3054-47C4-4620-8B28-79870F7F4824}" srcOrd="3" destOrd="0" parTransId="{EBC3514F-2E5D-4259-A7D8-C96EA70F7C23}" sibTransId="{1D6C621D-7C0E-4617-B9F8-5DC3F8E2A63A}"/>
    <dgm:cxn modelId="{F3DBB055-BF12-4D5F-8004-9DD7397E8856}" srcId="{C970C883-C902-4195-AF85-CE403211C5DB}" destId="{17443DBE-DB5F-4B59-B2A7-A3348008F095}" srcOrd="0" destOrd="0" parTransId="{BFA9E94E-E6D0-4651-BFF9-5665507C6F18}" sibTransId="{AE8FB49B-2E09-4D0E-914F-F3D7CB93504C}"/>
    <dgm:cxn modelId="{0CCD78AC-8A8E-4A58-ADCD-2D683B975C57}" type="presOf" srcId="{C970C883-C902-4195-AF85-CE403211C5DB}" destId="{3F4644E3-4BB7-4DB1-B25A-7B1C76222FA2}" srcOrd="0" destOrd="0" presId="urn:microsoft.com/office/officeart/2005/8/layout/chevron2"/>
    <dgm:cxn modelId="{B41F30DF-5D5E-485D-868D-264BB43FBB6E}" srcId="{8C5239E1-DB36-4BE9-ADF2-6AD10992D249}" destId="{06EE2B65-766B-456D-A64F-145F943AF402}" srcOrd="2" destOrd="0" parTransId="{A8572B62-D87F-4F72-8381-A5D4AFD18FE3}" sibTransId="{BA605395-2000-4881-92E4-E1D11B9901E6}"/>
    <dgm:cxn modelId="{0994C414-4766-4E02-9292-1D0ECA9AFCEC}" type="presOf" srcId="{434FD7B3-B229-4CCB-B67D-6EB4150957C4}" destId="{6DAB833E-CC8D-46F4-B861-068048833478}" srcOrd="0" destOrd="0" presId="urn:microsoft.com/office/officeart/2005/8/layout/chevron2"/>
    <dgm:cxn modelId="{7B4AB3B7-64BF-474E-8DAC-2EDC635CA64A}" type="presOf" srcId="{D58D3513-D3F0-46F1-BD91-C45EC5CD5850}" destId="{531B9222-75F6-4340-BFA7-E2AE64BB7D08}" srcOrd="0" destOrd="0" presId="urn:microsoft.com/office/officeart/2005/8/layout/chevron2"/>
    <dgm:cxn modelId="{C861ED2D-BE72-4E71-8FA5-BB33567E6BDE}" srcId="{8C5239E1-DB36-4BE9-ADF2-6AD10992D249}" destId="{91ECBADD-B85A-4C09-B6A1-CCF113E439C6}" srcOrd="6" destOrd="0" parTransId="{FD906A05-C569-4DCB-B113-99D1E9B9BB1C}" sibTransId="{33404E29-CC8F-4B23-BAE3-57C5712D4C05}"/>
    <dgm:cxn modelId="{B36C0A3A-BAD0-4E13-A9EC-8071267CC1A5}" type="presOf" srcId="{81B68198-7108-4FCA-B007-F9C4113E1E3D}" destId="{55B47D3C-A6EC-4F3E-9136-E4364154D0C0}" srcOrd="0" destOrd="0" presId="urn:microsoft.com/office/officeart/2005/8/layout/chevron2"/>
    <dgm:cxn modelId="{4B3EAA3C-D22D-4750-B82D-B06B3F78D2D6}" type="presOf" srcId="{06EE2B65-766B-456D-A64F-145F943AF402}" destId="{A507ED6F-BD4C-4BDF-842B-403DC1C65055}" srcOrd="0" destOrd="0" presId="urn:microsoft.com/office/officeart/2005/8/layout/chevron2"/>
    <dgm:cxn modelId="{84C01096-F926-4799-A956-EE4EA949502F}" srcId="{8C5239E1-DB36-4BE9-ADF2-6AD10992D249}" destId="{C970C883-C902-4195-AF85-CE403211C5DB}" srcOrd="5" destOrd="0" parTransId="{0AE204EB-8555-4818-9B96-BBA2B921A82D}" sibTransId="{593F0052-3677-41A5-994B-65814DD82F3A}"/>
    <dgm:cxn modelId="{843782CE-4E91-4848-A7A0-8ACE14AA7F3E}" srcId="{06EE2B65-766B-456D-A64F-145F943AF402}" destId="{0E9C5874-9328-4F90-A6DB-7D08BEE04404}" srcOrd="0" destOrd="0" parTransId="{0383EA58-E772-4B50-91EF-BC002E87443F}" sibTransId="{53DFC4B3-2070-4171-B83D-C183BB0E356F}"/>
    <dgm:cxn modelId="{9BA8C728-A993-4949-9A05-62E33BE5046E}" type="presOf" srcId="{91ECBADD-B85A-4C09-B6A1-CCF113E439C6}" destId="{1E821BE3-437E-4858-B8F9-4E082B090836}" srcOrd="0" destOrd="0" presId="urn:microsoft.com/office/officeart/2005/8/layout/chevron2"/>
    <dgm:cxn modelId="{DCE99F44-721A-4042-B542-B9E7348000E5}" srcId="{434FD7B3-B229-4CCB-B67D-6EB4150957C4}" destId="{D58D3513-D3F0-46F1-BD91-C45EC5CD5850}" srcOrd="0" destOrd="0" parTransId="{417DCF0F-FE5A-48D5-9160-CDFD449DA2E5}" sibTransId="{5BBE55A3-BC3A-4C01-B130-B9A8DFE91354}"/>
    <dgm:cxn modelId="{0C718579-480C-425B-AAFF-8B01E3A73AC7}" type="presOf" srcId="{8C5239E1-DB36-4BE9-ADF2-6AD10992D249}" destId="{7A6C4FD6-DA72-44BF-83C7-0783D56D3094}" srcOrd="0" destOrd="0" presId="urn:microsoft.com/office/officeart/2005/8/layout/chevron2"/>
    <dgm:cxn modelId="{DE17FFDB-A216-4FEA-B5FF-7B5FCA381C45}" srcId="{8C5239E1-DB36-4BE9-ADF2-6AD10992D249}" destId="{59FA34F7-98D8-4A1F-B983-83E1F89A0304}" srcOrd="1" destOrd="0" parTransId="{B8950148-8970-4882-9085-1FCFD9CA8A14}" sibTransId="{DD1A4E8F-74BF-473C-9F48-8E72202F4FE7}"/>
    <dgm:cxn modelId="{F251C70F-AA76-444B-BA07-C805015979C2}" srcId="{421ABDA4-F94F-4C71-80A4-94A7705047ED}" destId="{3EC128BE-685C-4FD4-B523-FADF674237B3}" srcOrd="0" destOrd="0" parTransId="{319F5777-06D3-4896-9CAA-E86DC9135DF1}" sibTransId="{925BE31F-9640-4C1D-9559-60D227AF10C7}"/>
    <dgm:cxn modelId="{9F6A05AF-93DE-4797-991F-BD2FC1A74B19}" type="presOf" srcId="{17443DBE-DB5F-4B59-B2A7-A3348008F095}" destId="{89FB2793-3A53-4753-A434-81A5F896D6D2}" srcOrd="0" destOrd="0" presId="urn:microsoft.com/office/officeart/2005/8/layout/chevron2"/>
    <dgm:cxn modelId="{B4823DF0-9C33-4B2F-80E7-87C97FB72F87}" type="presOf" srcId="{0E9C5874-9328-4F90-A6DB-7D08BEE04404}" destId="{DCB03FFC-D053-407A-BFB4-621E2EEEAF20}" srcOrd="0" destOrd="0" presId="urn:microsoft.com/office/officeart/2005/8/layout/chevron2"/>
    <dgm:cxn modelId="{62364C70-846F-40AF-BCF5-43DB95B113F6}" srcId="{9E2E3054-47C4-4620-8B28-79870F7F4824}" destId="{9057F134-80FE-4926-991E-FFBB74B46223}" srcOrd="0" destOrd="0" parTransId="{491EC224-16F9-4C9B-94D5-F3D0C064CFE8}" sibTransId="{1E14F1F9-BA56-46BF-85EF-EE3D70860B81}"/>
    <dgm:cxn modelId="{15B934F9-618A-4D8F-93A2-A1A2B4F9890B}" srcId="{8C5239E1-DB36-4BE9-ADF2-6AD10992D249}" destId="{421ABDA4-F94F-4C71-80A4-94A7705047ED}" srcOrd="0" destOrd="0" parTransId="{1E55BE33-0643-428C-98E6-BDA53F098C75}" sibTransId="{8CB56662-A769-4248-A80A-69672FEC036B}"/>
    <dgm:cxn modelId="{2C9D796B-27A9-4F74-96E3-F0C9EFC31E92}" type="presParOf" srcId="{7A6C4FD6-DA72-44BF-83C7-0783D56D3094}" destId="{33179714-4BCA-45F1-990B-2FEC11BB4AA5}" srcOrd="0" destOrd="0" presId="urn:microsoft.com/office/officeart/2005/8/layout/chevron2"/>
    <dgm:cxn modelId="{D8F47540-A74B-4D15-B246-AA6E8137F18A}" type="presParOf" srcId="{33179714-4BCA-45F1-990B-2FEC11BB4AA5}" destId="{5C7166CF-5557-464E-A00C-018C111AE391}" srcOrd="0" destOrd="0" presId="urn:microsoft.com/office/officeart/2005/8/layout/chevron2"/>
    <dgm:cxn modelId="{25120343-0071-43AF-AE76-6A6413D64D94}" type="presParOf" srcId="{33179714-4BCA-45F1-990B-2FEC11BB4AA5}" destId="{3B8AFC64-428F-46D7-A88C-3E362032BBFC}" srcOrd="1" destOrd="0" presId="urn:microsoft.com/office/officeart/2005/8/layout/chevron2"/>
    <dgm:cxn modelId="{F8071D8F-FF9A-4817-93C6-0C30EC92AF2B}" type="presParOf" srcId="{7A6C4FD6-DA72-44BF-83C7-0783D56D3094}" destId="{29A3583F-9E6B-452D-9126-4E14A6701B37}" srcOrd="1" destOrd="0" presId="urn:microsoft.com/office/officeart/2005/8/layout/chevron2"/>
    <dgm:cxn modelId="{51D3588A-CDF6-4FFB-801E-A3AB21334581}" type="presParOf" srcId="{7A6C4FD6-DA72-44BF-83C7-0783D56D3094}" destId="{F432BAC8-A8A2-4F05-BFE9-6E97AD271FFC}" srcOrd="2" destOrd="0" presId="urn:microsoft.com/office/officeart/2005/8/layout/chevron2"/>
    <dgm:cxn modelId="{AE7713A3-B568-49C3-802D-D4EDE86C3C48}" type="presParOf" srcId="{F432BAC8-A8A2-4F05-BFE9-6E97AD271FFC}" destId="{F969E942-3199-47BE-B391-4F428D8AB5E1}" srcOrd="0" destOrd="0" presId="urn:microsoft.com/office/officeart/2005/8/layout/chevron2"/>
    <dgm:cxn modelId="{24896693-AB42-4218-BA05-9CC671DCCCE0}" type="presParOf" srcId="{F432BAC8-A8A2-4F05-BFE9-6E97AD271FFC}" destId="{F65E9CBF-4D0E-4450-A293-1FAB314EC0A0}" srcOrd="1" destOrd="0" presId="urn:microsoft.com/office/officeart/2005/8/layout/chevron2"/>
    <dgm:cxn modelId="{55AC95A7-952B-408A-BBE9-9C93A1C92F66}" type="presParOf" srcId="{7A6C4FD6-DA72-44BF-83C7-0783D56D3094}" destId="{4CE99156-E11D-4167-A7DE-560CF955F43A}" srcOrd="3" destOrd="0" presId="urn:microsoft.com/office/officeart/2005/8/layout/chevron2"/>
    <dgm:cxn modelId="{52348A7C-46D7-479F-840D-E64968998C65}" type="presParOf" srcId="{7A6C4FD6-DA72-44BF-83C7-0783D56D3094}" destId="{592486FA-DDF4-47EE-A1D4-1DCB96836403}" srcOrd="4" destOrd="0" presId="urn:microsoft.com/office/officeart/2005/8/layout/chevron2"/>
    <dgm:cxn modelId="{85630554-2B82-40F2-905B-9E67B1FEC917}" type="presParOf" srcId="{592486FA-DDF4-47EE-A1D4-1DCB96836403}" destId="{A507ED6F-BD4C-4BDF-842B-403DC1C65055}" srcOrd="0" destOrd="0" presId="urn:microsoft.com/office/officeart/2005/8/layout/chevron2"/>
    <dgm:cxn modelId="{6FD0BA9B-F4B7-4569-85C9-A3EEE5DF3356}" type="presParOf" srcId="{592486FA-DDF4-47EE-A1D4-1DCB96836403}" destId="{DCB03FFC-D053-407A-BFB4-621E2EEEAF20}" srcOrd="1" destOrd="0" presId="urn:microsoft.com/office/officeart/2005/8/layout/chevron2"/>
    <dgm:cxn modelId="{A0A95CD5-342D-42AD-AC2E-A68C31B795D2}" type="presParOf" srcId="{7A6C4FD6-DA72-44BF-83C7-0783D56D3094}" destId="{CE8B67E0-D922-4B8B-AFEC-68753A4027B7}" srcOrd="5" destOrd="0" presId="urn:microsoft.com/office/officeart/2005/8/layout/chevron2"/>
    <dgm:cxn modelId="{F2857CF0-2E82-4DE5-B89C-B1547FA66FFF}" type="presParOf" srcId="{7A6C4FD6-DA72-44BF-83C7-0783D56D3094}" destId="{5F83A64B-C229-4471-A8EE-CC943B6352EE}" srcOrd="6" destOrd="0" presId="urn:microsoft.com/office/officeart/2005/8/layout/chevron2"/>
    <dgm:cxn modelId="{5FB9B6CB-B97A-48E1-8682-10209DF314D0}" type="presParOf" srcId="{5F83A64B-C229-4471-A8EE-CC943B6352EE}" destId="{F82677EA-3980-4FA0-AC64-A40B0D5E0191}" srcOrd="0" destOrd="0" presId="urn:microsoft.com/office/officeart/2005/8/layout/chevron2"/>
    <dgm:cxn modelId="{823F7CC7-3B3D-4DAD-9BDE-28326BC80AF2}" type="presParOf" srcId="{5F83A64B-C229-4471-A8EE-CC943B6352EE}" destId="{B630307C-C5D9-4D93-80AF-98C800E3BC69}" srcOrd="1" destOrd="0" presId="urn:microsoft.com/office/officeart/2005/8/layout/chevron2"/>
    <dgm:cxn modelId="{BDB1A57C-24A9-4056-84AA-6F40A4CC5DBE}" type="presParOf" srcId="{7A6C4FD6-DA72-44BF-83C7-0783D56D3094}" destId="{3E3A5DA7-7BAB-4592-8C3F-D0EDB0390034}" srcOrd="7" destOrd="0" presId="urn:microsoft.com/office/officeart/2005/8/layout/chevron2"/>
    <dgm:cxn modelId="{89C5EDAD-6644-4FC1-9AE5-388911F818C6}" type="presParOf" srcId="{7A6C4FD6-DA72-44BF-83C7-0783D56D3094}" destId="{19F46484-C448-46C7-9B41-23AD532DD73B}" srcOrd="8" destOrd="0" presId="urn:microsoft.com/office/officeart/2005/8/layout/chevron2"/>
    <dgm:cxn modelId="{0844958C-05B1-4FA1-B279-BD2D124D55F3}" type="presParOf" srcId="{19F46484-C448-46C7-9B41-23AD532DD73B}" destId="{099A244E-8A9D-4374-9C80-72E0AF96489D}" srcOrd="0" destOrd="0" presId="urn:microsoft.com/office/officeart/2005/8/layout/chevron2"/>
    <dgm:cxn modelId="{07A39338-DE5B-43EE-9D47-8393F12973D2}" type="presParOf" srcId="{19F46484-C448-46C7-9B41-23AD532DD73B}" destId="{309DFDB2-6301-4EF7-8B68-4E68FC0F650E}" srcOrd="1" destOrd="0" presId="urn:microsoft.com/office/officeart/2005/8/layout/chevron2"/>
    <dgm:cxn modelId="{E4F277D9-F29A-4AF5-8062-747353AFD11B}" type="presParOf" srcId="{7A6C4FD6-DA72-44BF-83C7-0783D56D3094}" destId="{656544C6-162E-4EF2-9574-0E5FA33EB0C9}" srcOrd="9" destOrd="0" presId="urn:microsoft.com/office/officeart/2005/8/layout/chevron2"/>
    <dgm:cxn modelId="{DF97549B-89A0-4726-9101-0AAC2A22489A}" type="presParOf" srcId="{7A6C4FD6-DA72-44BF-83C7-0783D56D3094}" destId="{14C0824E-999C-421B-9E31-711590CE2831}" srcOrd="10" destOrd="0" presId="urn:microsoft.com/office/officeart/2005/8/layout/chevron2"/>
    <dgm:cxn modelId="{31D9B80D-CF27-4A14-A70E-4C5D7707DB5B}" type="presParOf" srcId="{14C0824E-999C-421B-9E31-711590CE2831}" destId="{3F4644E3-4BB7-4DB1-B25A-7B1C76222FA2}" srcOrd="0" destOrd="0" presId="urn:microsoft.com/office/officeart/2005/8/layout/chevron2"/>
    <dgm:cxn modelId="{04189CFC-65EB-4278-AA90-F5A8781950E5}" type="presParOf" srcId="{14C0824E-999C-421B-9E31-711590CE2831}" destId="{89FB2793-3A53-4753-A434-81A5F896D6D2}" srcOrd="1" destOrd="0" presId="urn:microsoft.com/office/officeart/2005/8/layout/chevron2"/>
    <dgm:cxn modelId="{3B1065DC-82D4-464C-B9F9-E9DA18A75CB3}" type="presParOf" srcId="{7A6C4FD6-DA72-44BF-83C7-0783D56D3094}" destId="{3C25EFC6-E142-4CF0-995D-18D088BC04BD}" srcOrd="11" destOrd="0" presId="urn:microsoft.com/office/officeart/2005/8/layout/chevron2"/>
    <dgm:cxn modelId="{9D4A60F7-9636-4E32-9BB4-36874A3DB3DD}" type="presParOf" srcId="{7A6C4FD6-DA72-44BF-83C7-0783D56D3094}" destId="{096E415A-A1CE-4D83-8E29-6EA0DA43B0FA}" srcOrd="12" destOrd="0" presId="urn:microsoft.com/office/officeart/2005/8/layout/chevron2"/>
    <dgm:cxn modelId="{0A004E2A-1165-4E1B-BBDA-7BDFF671BC9F}" type="presParOf" srcId="{096E415A-A1CE-4D83-8E29-6EA0DA43B0FA}" destId="{1E821BE3-437E-4858-B8F9-4E082B090836}" srcOrd="0" destOrd="0" presId="urn:microsoft.com/office/officeart/2005/8/layout/chevron2"/>
    <dgm:cxn modelId="{543994BA-7178-4E54-BE36-C21F2F333BF6}" type="presParOf" srcId="{096E415A-A1CE-4D83-8E29-6EA0DA43B0FA}" destId="{55B47D3C-A6EC-4F3E-9136-E4364154D0C0}" srcOrd="1" destOrd="0" presId="urn:microsoft.com/office/officeart/2005/8/layout/chevron2"/>
    <dgm:cxn modelId="{0209BE93-600D-4140-B506-386B2483CF62}" type="presParOf" srcId="{7A6C4FD6-DA72-44BF-83C7-0783D56D3094}" destId="{77936D00-9114-4E76-B1E0-CC8DC0B93C84}" srcOrd="13" destOrd="0" presId="urn:microsoft.com/office/officeart/2005/8/layout/chevron2"/>
    <dgm:cxn modelId="{EE49FD19-861B-4C71-9607-850660CF4238}" type="presParOf" srcId="{7A6C4FD6-DA72-44BF-83C7-0783D56D3094}" destId="{B4EE105E-8223-498D-BD8F-A01AD0F1C259}" srcOrd="14" destOrd="0" presId="urn:microsoft.com/office/officeart/2005/8/layout/chevron2"/>
    <dgm:cxn modelId="{272BF7C5-2A13-48BE-A25B-636058263A5B}" type="presParOf" srcId="{B4EE105E-8223-498D-BD8F-A01AD0F1C259}" destId="{6DAB833E-CC8D-46F4-B861-068048833478}" srcOrd="0" destOrd="0" presId="urn:microsoft.com/office/officeart/2005/8/layout/chevron2"/>
    <dgm:cxn modelId="{378C808C-9F03-41FE-8DD8-DF3C44E18500}" type="presParOf" srcId="{B4EE105E-8223-498D-BD8F-A01AD0F1C259}" destId="{531B9222-75F6-4340-BFA7-E2AE64BB7D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7F3A3-C852-4D63-A300-E441FC129F84}" type="doc">
      <dgm:prSet loTypeId="urn:microsoft.com/office/officeart/2005/8/layout/lProcess3" loCatId="process" qsTypeId="urn:microsoft.com/office/officeart/2005/8/quickstyle/simple1#2" qsCatId="simple" csTypeId="urn:microsoft.com/office/officeart/2005/8/colors/accent1_2#3" csCatId="accent1" phldr="1"/>
      <dgm:spPr/>
      <dgm:t>
        <a:bodyPr/>
        <a:lstStyle/>
        <a:p>
          <a:endParaRPr lang="en-AU"/>
        </a:p>
      </dgm:t>
    </dgm:pt>
    <dgm:pt modelId="{ED9558D7-7E22-483F-AE08-402D886C3CE0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l" rtl="0"/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Protection, Control, Monitoring, Communication in One Device: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81F5232-9BC5-4027-A675-A29EA14D248E}" type="parTrans" cxnId="{EB276C91-DEF6-4441-92EB-51E6FB9ACB30}">
      <dgm:prSet/>
      <dgm:spPr/>
      <dgm:t>
        <a:bodyPr/>
        <a:lstStyle/>
        <a:p>
          <a:endParaRPr lang="en-AU"/>
        </a:p>
      </dgm:t>
    </dgm:pt>
    <dgm:pt modelId="{B724DEB4-6A34-4CFE-B433-CAD049BF8CEF}" type="sibTrans" cxnId="{EB276C91-DEF6-4441-92EB-51E6FB9ACB30}">
      <dgm:prSet/>
      <dgm:spPr/>
      <dgm:t>
        <a:bodyPr/>
        <a:lstStyle/>
        <a:p>
          <a:endParaRPr lang="en-AU"/>
        </a:p>
      </dgm:t>
    </dgm:pt>
    <dgm:pt modelId="{2083243B-6800-47A4-BDE1-707645B390D5}" type="pres">
      <dgm:prSet presAssocID="{5B17F3A3-C852-4D63-A300-E441FC129F8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8BCB8C43-CE92-4B31-987B-A0D9CB650D9D}" type="pres">
      <dgm:prSet presAssocID="{ED9558D7-7E22-483F-AE08-402D886C3CE0}" presName="horFlow" presStyleCnt="0"/>
      <dgm:spPr/>
    </dgm:pt>
    <dgm:pt modelId="{724644CA-F2A2-4BE9-B2AA-78EEC0275F14}" type="pres">
      <dgm:prSet presAssocID="{ED9558D7-7E22-483F-AE08-402D886C3CE0}" presName="bigChev" presStyleLbl="node1" presStyleIdx="0" presStyleCnt="1" custScaleX="384962" custLinFactNeighborX="0" custLinFactNeighborY="50235"/>
      <dgm:spPr/>
      <dgm:t>
        <a:bodyPr/>
        <a:lstStyle/>
        <a:p>
          <a:endParaRPr lang="en-AU"/>
        </a:p>
      </dgm:t>
    </dgm:pt>
  </dgm:ptLst>
  <dgm:cxnLst>
    <dgm:cxn modelId="{EB276C91-DEF6-4441-92EB-51E6FB9ACB30}" srcId="{5B17F3A3-C852-4D63-A300-E441FC129F84}" destId="{ED9558D7-7E22-483F-AE08-402D886C3CE0}" srcOrd="0" destOrd="0" parTransId="{F81F5232-9BC5-4027-A675-A29EA14D248E}" sibTransId="{B724DEB4-6A34-4CFE-B433-CAD049BF8CEF}"/>
    <dgm:cxn modelId="{11C0B03D-9ABC-48BD-B966-E896DD1D8140}" type="presOf" srcId="{5B17F3A3-C852-4D63-A300-E441FC129F84}" destId="{2083243B-6800-47A4-BDE1-707645B390D5}" srcOrd="0" destOrd="0" presId="urn:microsoft.com/office/officeart/2005/8/layout/lProcess3"/>
    <dgm:cxn modelId="{3D43AD6A-EE0A-4668-88D0-75F05B884314}" type="presOf" srcId="{ED9558D7-7E22-483F-AE08-402D886C3CE0}" destId="{724644CA-F2A2-4BE9-B2AA-78EEC0275F14}" srcOrd="0" destOrd="0" presId="urn:microsoft.com/office/officeart/2005/8/layout/lProcess3"/>
    <dgm:cxn modelId="{A5F0022F-F9A9-4BAA-9991-CF9BE583F5A4}" type="presParOf" srcId="{2083243B-6800-47A4-BDE1-707645B390D5}" destId="{8BCB8C43-CE92-4B31-987B-A0D9CB650D9D}" srcOrd="0" destOrd="0" presId="urn:microsoft.com/office/officeart/2005/8/layout/lProcess3"/>
    <dgm:cxn modelId="{FFD66F2F-DFA2-40E2-8577-19FE01E96ACB}" type="presParOf" srcId="{8BCB8C43-CE92-4B31-987B-A0D9CB650D9D}" destId="{724644CA-F2A2-4BE9-B2AA-78EEC0275F1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A9080-ECE2-49A9-AD35-3995E7AD3956}" type="doc">
      <dgm:prSet loTypeId="urn:microsoft.com/office/officeart/2005/8/layout/lProcess3" loCatId="process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en-AU"/>
        </a:p>
      </dgm:t>
    </dgm:pt>
    <dgm:pt modelId="{C20DB9D3-CAEE-483D-9436-AB4BDAF19EE6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l" rtl="0"/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Advanced Monitoring, Diagnosis and Reporting features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4190033-CA19-417D-AABC-8EFE85BFBE51}" type="parTrans" cxnId="{427E3B76-75D5-449C-AF47-676ABF924DC5}">
      <dgm:prSet/>
      <dgm:spPr/>
      <dgm:t>
        <a:bodyPr/>
        <a:lstStyle/>
        <a:p>
          <a:endParaRPr lang="en-AU"/>
        </a:p>
      </dgm:t>
    </dgm:pt>
    <dgm:pt modelId="{BBDDC038-C82C-4F74-A44A-A3B4B89837E4}" type="sibTrans" cxnId="{427E3B76-75D5-449C-AF47-676ABF924DC5}">
      <dgm:prSet/>
      <dgm:spPr/>
      <dgm:t>
        <a:bodyPr/>
        <a:lstStyle/>
        <a:p>
          <a:endParaRPr lang="en-AU"/>
        </a:p>
      </dgm:t>
    </dgm:pt>
    <dgm:pt modelId="{1A47A32E-D9A1-4B5E-BCF1-EE200B43FED6}" type="pres">
      <dgm:prSet presAssocID="{242A9080-ECE2-49A9-AD35-3995E7AD395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50C828CE-DEC0-4E25-ACF4-D9372E5D36EF}" type="pres">
      <dgm:prSet presAssocID="{C20DB9D3-CAEE-483D-9436-AB4BDAF19EE6}" presName="horFlow" presStyleCnt="0"/>
      <dgm:spPr/>
    </dgm:pt>
    <dgm:pt modelId="{1D267D4B-56D2-4955-B929-A51DA082D724}" type="pres">
      <dgm:prSet presAssocID="{C20DB9D3-CAEE-483D-9436-AB4BDAF19EE6}" presName="bigChev" presStyleLbl="node1" presStyleIdx="0" presStyleCnt="1" custScaleX="382089" custLinFactNeighborX="-590" custLinFactNeighborY="17915"/>
      <dgm:spPr/>
      <dgm:t>
        <a:bodyPr/>
        <a:lstStyle/>
        <a:p>
          <a:endParaRPr lang="en-AU"/>
        </a:p>
      </dgm:t>
    </dgm:pt>
  </dgm:ptLst>
  <dgm:cxnLst>
    <dgm:cxn modelId="{427E3B76-75D5-449C-AF47-676ABF924DC5}" srcId="{242A9080-ECE2-49A9-AD35-3995E7AD3956}" destId="{C20DB9D3-CAEE-483D-9436-AB4BDAF19EE6}" srcOrd="0" destOrd="0" parTransId="{74190033-CA19-417D-AABC-8EFE85BFBE51}" sibTransId="{BBDDC038-C82C-4F74-A44A-A3B4B89837E4}"/>
    <dgm:cxn modelId="{B31A5DFD-3430-4ADF-9EAE-87BE3AB604F0}" type="presOf" srcId="{C20DB9D3-CAEE-483D-9436-AB4BDAF19EE6}" destId="{1D267D4B-56D2-4955-B929-A51DA082D724}" srcOrd="0" destOrd="0" presId="urn:microsoft.com/office/officeart/2005/8/layout/lProcess3"/>
    <dgm:cxn modelId="{3CCB7B92-A204-40F0-A1AA-6BE9B8D9E15D}" type="presOf" srcId="{242A9080-ECE2-49A9-AD35-3995E7AD3956}" destId="{1A47A32E-D9A1-4B5E-BCF1-EE200B43FED6}" srcOrd="0" destOrd="0" presId="urn:microsoft.com/office/officeart/2005/8/layout/lProcess3"/>
    <dgm:cxn modelId="{DECACC02-C5C4-42DA-A3ED-C3539AE9730A}" type="presParOf" srcId="{1A47A32E-D9A1-4B5E-BCF1-EE200B43FED6}" destId="{50C828CE-DEC0-4E25-ACF4-D9372E5D36EF}" srcOrd="0" destOrd="0" presId="urn:microsoft.com/office/officeart/2005/8/layout/lProcess3"/>
    <dgm:cxn modelId="{0E7FBBBB-99CE-4ACE-AFA3-30F0DFF9D3E1}" type="presParOf" srcId="{50C828CE-DEC0-4E25-ACF4-D9372E5D36EF}" destId="{1D267D4B-56D2-4955-B929-A51DA082D72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17F3A3-C852-4D63-A300-E441FC129F84}" type="doc">
      <dgm:prSet loTypeId="urn:microsoft.com/office/officeart/2005/8/layout/lProcess3" loCatId="process" qsTypeId="urn:microsoft.com/office/officeart/2005/8/quickstyle/simple1#2" qsCatId="simple" csTypeId="urn:microsoft.com/office/officeart/2005/8/colors/accent1_2#3" csCatId="accent1" phldr="1"/>
      <dgm:spPr/>
      <dgm:t>
        <a:bodyPr/>
        <a:lstStyle/>
        <a:p>
          <a:endParaRPr lang="en-AU"/>
        </a:p>
      </dgm:t>
    </dgm:pt>
    <dgm:pt modelId="{ED9558D7-7E22-483F-AE08-402D886C3CE0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l" rtl="0"/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Reliability, Availability, Maintainability &amp; Safety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81F5232-9BC5-4027-A675-A29EA14D248E}" type="parTrans" cxnId="{EB276C91-DEF6-4441-92EB-51E6FB9ACB30}">
      <dgm:prSet/>
      <dgm:spPr/>
      <dgm:t>
        <a:bodyPr/>
        <a:lstStyle/>
        <a:p>
          <a:endParaRPr lang="en-AU"/>
        </a:p>
      </dgm:t>
    </dgm:pt>
    <dgm:pt modelId="{B724DEB4-6A34-4CFE-B433-CAD049BF8CEF}" type="sibTrans" cxnId="{EB276C91-DEF6-4441-92EB-51E6FB9ACB30}">
      <dgm:prSet/>
      <dgm:spPr/>
      <dgm:t>
        <a:bodyPr/>
        <a:lstStyle/>
        <a:p>
          <a:endParaRPr lang="en-AU"/>
        </a:p>
      </dgm:t>
    </dgm:pt>
    <dgm:pt modelId="{2083243B-6800-47A4-BDE1-707645B390D5}" type="pres">
      <dgm:prSet presAssocID="{5B17F3A3-C852-4D63-A300-E441FC129F8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8BCB8C43-CE92-4B31-987B-A0D9CB650D9D}" type="pres">
      <dgm:prSet presAssocID="{ED9558D7-7E22-483F-AE08-402D886C3CE0}" presName="horFlow" presStyleCnt="0"/>
      <dgm:spPr/>
    </dgm:pt>
    <dgm:pt modelId="{724644CA-F2A2-4BE9-B2AA-78EEC0275F14}" type="pres">
      <dgm:prSet presAssocID="{ED9558D7-7E22-483F-AE08-402D886C3CE0}" presName="bigChev" presStyleLbl="node1" presStyleIdx="0" presStyleCnt="1" custScaleX="384962" custLinFactNeighborX="0" custLinFactNeighborY="1716"/>
      <dgm:spPr/>
      <dgm:t>
        <a:bodyPr/>
        <a:lstStyle/>
        <a:p>
          <a:endParaRPr lang="en-AU"/>
        </a:p>
      </dgm:t>
    </dgm:pt>
  </dgm:ptLst>
  <dgm:cxnLst>
    <dgm:cxn modelId="{E895CBF7-2A0E-4CC8-B8EA-78237F73A6DE}" type="presOf" srcId="{5B17F3A3-C852-4D63-A300-E441FC129F84}" destId="{2083243B-6800-47A4-BDE1-707645B390D5}" srcOrd="0" destOrd="0" presId="urn:microsoft.com/office/officeart/2005/8/layout/lProcess3"/>
    <dgm:cxn modelId="{EB276C91-DEF6-4441-92EB-51E6FB9ACB30}" srcId="{5B17F3A3-C852-4D63-A300-E441FC129F84}" destId="{ED9558D7-7E22-483F-AE08-402D886C3CE0}" srcOrd="0" destOrd="0" parTransId="{F81F5232-9BC5-4027-A675-A29EA14D248E}" sibTransId="{B724DEB4-6A34-4CFE-B433-CAD049BF8CEF}"/>
    <dgm:cxn modelId="{9F137A90-E321-46D3-BA59-6CE300968948}" type="presOf" srcId="{ED9558D7-7E22-483F-AE08-402D886C3CE0}" destId="{724644CA-F2A2-4BE9-B2AA-78EEC0275F14}" srcOrd="0" destOrd="0" presId="urn:microsoft.com/office/officeart/2005/8/layout/lProcess3"/>
    <dgm:cxn modelId="{737E1A91-AF18-4CEF-B554-799FD8EE4122}" type="presParOf" srcId="{2083243B-6800-47A4-BDE1-707645B390D5}" destId="{8BCB8C43-CE92-4B31-987B-A0D9CB650D9D}" srcOrd="0" destOrd="0" presId="urn:microsoft.com/office/officeart/2005/8/layout/lProcess3"/>
    <dgm:cxn modelId="{1FB415C5-96F7-4174-BADC-70B44C58A8DE}" type="presParOf" srcId="{8BCB8C43-CE92-4B31-987B-A0D9CB650D9D}" destId="{724644CA-F2A2-4BE9-B2AA-78EEC0275F1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91967F-A8C6-4B88-9F9F-BBCD675F495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3B108BA-A96F-41B1-9864-1204F24C53FD}">
      <dgm:prSet phldrT="[Text]"/>
      <dgm:spPr/>
      <dgm:t>
        <a:bodyPr/>
        <a:lstStyle/>
        <a:p>
          <a:r>
            <a:rPr lang="en-US" dirty="0" smtClean="0"/>
            <a:t>M101 Or M102?</a:t>
          </a:r>
          <a:endParaRPr lang="en-AU" dirty="0"/>
        </a:p>
      </dgm:t>
    </dgm:pt>
    <dgm:pt modelId="{9B85AE30-7B5E-49C8-B023-D144A1C73D59}" type="parTrans" cxnId="{F8D898A4-82E5-441E-A213-D7CD38BBAEC5}">
      <dgm:prSet/>
      <dgm:spPr/>
      <dgm:t>
        <a:bodyPr/>
        <a:lstStyle/>
        <a:p>
          <a:endParaRPr lang="en-AU"/>
        </a:p>
      </dgm:t>
    </dgm:pt>
    <dgm:pt modelId="{2199934E-88F2-4096-BCBC-7F6398A40A0B}" type="sibTrans" cxnId="{F8D898A4-82E5-441E-A213-D7CD38BBAEC5}">
      <dgm:prSet/>
      <dgm:spPr/>
      <dgm:t>
        <a:bodyPr/>
        <a:lstStyle/>
        <a:p>
          <a:endParaRPr lang="en-AU"/>
        </a:p>
      </dgm:t>
    </dgm:pt>
    <dgm:pt modelId="{9124E0F5-C1CD-45F9-926B-18934A8A4536}">
      <dgm:prSet phldrT="[Text]"/>
      <dgm:spPr/>
      <dgm:t>
        <a:bodyPr/>
        <a:lstStyle/>
        <a:p>
          <a:r>
            <a:rPr lang="en-US" dirty="0" smtClean="0"/>
            <a:t>Modbus or PROFIBUS?</a:t>
          </a:r>
          <a:endParaRPr lang="en-AU" dirty="0"/>
        </a:p>
      </dgm:t>
    </dgm:pt>
    <dgm:pt modelId="{036649FB-61F7-4C0E-869A-381BC59A4D6B}" type="parTrans" cxnId="{5730BB0F-D69D-4C8F-86B7-DDEE84E9A44F}">
      <dgm:prSet/>
      <dgm:spPr/>
      <dgm:t>
        <a:bodyPr/>
        <a:lstStyle/>
        <a:p>
          <a:endParaRPr lang="en-AU"/>
        </a:p>
      </dgm:t>
    </dgm:pt>
    <dgm:pt modelId="{51C6EACC-6014-41EC-8122-AE3BC7ED5135}" type="sibTrans" cxnId="{5730BB0F-D69D-4C8F-86B7-DDEE84E9A44F}">
      <dgm:prSet/>
      <dgm:spPr/>
      <dgm:t>
        <a:bodyPr/>
        <a:lstStyle/>
        <a:p>
          <a:endParaRPr lang="en-AU"/>
        </a:p>
      </dgm:t>
    </dgm:pt>
    <dgm:pt modelId="{0AB2A149-4ACB-446F-8929-966FD2CF6CDF}">
      <dgm:prSet phldrT="[Text]"/>
      <dgm:spPr/>
      <dgm:t>
        <a:bodyPr/>
        <a:lstStyle/>
        <a:p>
          <a:r>
            <a:rPr lang="en-US" dirty="0" smtClean="0"/>
            <a:t>24VDC,110VAC or 230VAC?</a:t>
          </a:r>
          <a:endParaRPr lang="en-AU" dirty="0"/>
        </a:p>
      </dgm:t>
    </dgm:pt>
    <dgm:pt modelId="{7861572F-2C75-4BB7-B065-B99CE4A874B3}" type="parTrans" cxnId="{FBE0C9BB-FA61-47DB-AA3D-611E1E238C22}">
      <dgm:prSet/>
      <dgm:spPr/>
      <dgm:t>
        <a:bodyPr/>
        <a:lstStyle/>
        <a:p>
          <a:endParaRPr lang="en-AU"/>
        </a:p>
      </dgm:t>
    </dgm:pt>
    <dgm:pt modelId="{4A63F5FD-75C9-46A8-9F40-7108FF0FD5BB}" type="sibTrans" cxnId="{FBE0C9BB-FA61-47DB-AA3D-611E1E238C22}">
      <dgm:prSet/>
      <dgm:spPr/>
      <dgm:t>
        <a:bodyPr/>
        <a:lstStyle/>
        <a:p>
          <a:endParaRPr lang="en-AU"/>
        </a:p>
      </dgm:t>
    </dgm:pt>
    <dgm:pt modelId="{5FBDD456-409C-4E99-94CE-33E4362B7164}">
      <dgm:prSet/>
      <dgm:spPr/>
      <dgm:t>
        <a:bodyPr/>
        <a:lstStyle/>
        <a:p>
          <a:r>
            <a:rPr lang="en-US" dirty="0" smtClean="0"/>
            <a:t>Module size?</a:t>
          </a:r>
          <a:endParaRPr lang="en-AU" dirty="0"/>
        </a:p>
      </dgm:t>
    </dgm:pt>
    <dgm:pt modelId="{DDE477D7-7795-4A8D-B79F-678C9FDA4A5E}" type="parTrans" cxnId="{93F1D7D9-0A03-4022-ABB0-98AD9729F67E}">
      <dgm:prSet/>
      <dgm:spPr/>
      <dgm:t>
        <a:bodyPr/>
        <a:lstStyle/>
        <a:p>
          <a:endParaRPr lang="en-AU"/>
        </a:p>
      </dgm:t>
    </dgm:pt>
    <dgm:pt modelId="{A561BF61-7964-4F15-A346-33639481638A}" type="sibTrans" cxnId="{93F1D7D9-0A03-4022-ABB0-98AD9729F67E}">
      <dgm:prSet/>
      <dgm:spPr/>
      <dgm:t>
        <a:bodyPr/>
        <a:lstStyle/>
        <a:p>
          <a:endParaRPr lang="en-AU"/>
        </a:p>
      </dgm:t>
    </dgm:pt>
    <dgm:pt modelId="{541673BD-2DA0-438C-A7B6-4971B7019F74}">
      <dgm:prSet/>
      <dgm:spPr/>
      <dgm:t>
        <a:bodyPr/>
        <a:lstStyle/>
        <a:p>
          <a:r>
            <a:rPr lang="en-US" dirty="0" smtClean="0"/>
            <a:t>MD21 or MD31?</a:t>
          </a:r>
          <a:endParaRPr lang="en-AU" dirty="0"/>
        </a:p>
      </dgm:t>
    </dgm:pt>
    <dgm:pt modelId="{74024EC9-54BC-4EA0-9CCD-215D5B2EEE4B}" type="parTrans" cxnId="{899226D2-B15A-4B8C-A00D-09D8B48A2705}">
      <dgm:prSet/>
      <dgm:spPr/>
      <dgm:t>
        <a:bodyPr/>
        <a:lstStyle/>
        <a:p>
          <a:endParaRPr lang="en-AU"/>
        </a:p>
      </dgm:t>
    </dgm:pt>
    <dgm:pt modelId="{49429020-80D5-4084-8515-0015BEE9AE5D}" type="sibTrans" cxnId="{899226D2-B15A-4B8C-A00D-09D8B48A2705}">
      <dgm:prSet/>
      <dgm:spPr/>
      <dgm:t>
        <a:bodyPr/>
        <a:lstStyle/>
        <a:p>
          <a:endParaRPr lang="en-AU"/>
        </a:p>
      </dgm:t>
    </dgm:pt>
    <dgm:pt modelId="{A539E001-2626-46ED-BA7E-CD0FF783ED6E}">
      <dgm:prSet/>
      <dgm:spPr/>
      <dgm:t>
        <a:bodyPr/>
        <a:lstStyle/>
        <a:p>
          <a:r>
            <a:rPr lang="en-US" dirty="0" smtClean="0"/>
            <a:t>Type1 or Type 2?</a:t>
          </a:r>
          <a:endParaRPr lang="en-AU" dirty="0"/>
        </a:p>
      </dgm:t>
    </dgm:pt>
    <dgm:pt modelId="{C771B40D-413D-48C3-9085-C13FF9C34A7A}" type="parTrans" cxnId="{C77FFDC4-B17A-44B0-84A6-B64D13949420}">
      <dgm:prSet/>
      <dgm:spPr/>
      <dgm:t>
        <a:bodyPr/>
        <a:lstStyle/>
        <a:p>
          <a:endParaRPr lang="en-AU"/>
        </a:p>
      </dgm:t>
    </dgm:pt>
    <dgm:pt modelId="{777B33EF-2DF0-4BF2-BEF3-57C640447042}" type="sibTrans" cxnId="{C77FFDC4-B17A-44B0-84A6-B64D13949420}">
      <dgm:prSet/>
      <dgm:spPr/>
      <dgm:t>
        <a:bodyPr/>
        <a:lstStyle/>
        <a:p>
          <a:endParaRPr lang="en-AU"/>
        </a:p>
      </dgm:t>
    </dgm:pt>
    <dgm:pt modelId="{0ECCAE9D-61DC-4F89-8801-E753ECE353E5}" type="pres">
      <dgm:prSet presAssocID="{4F91967F-A8C6-4B88-9F9F-BBCD675F495B}" presName="linearFlow" presStyleCnt="0">
        <dgm:presLayoutVars>
          <dgm:resizeHandles val="exact"/>
        </dgm:presLayoutVars>
      </dgm:prSet>
      <dgm:spPr/>
    </dgm:pt>
    <dgm:pt modelId="{E0269921-EC0D-4FB8-AC1F-8D4599EA223E}" type="pres">
      <dgm:prSet presAssocID="{13B108BA-A96F-41B1-9864-1204F24C53F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8F45E8B-26FF-467F-8FA5-47F541081B72}" type="pres">
      <dgm:prSet presAssocID="{2199934E-88F2-4096-BCBC-7F6398A40A0B}" presName="sibTrans" presStyleLbl="sibTrans2D1" presStyleIdx="0" presStyleCnt="5"/>
      <dgm:spPr/>
      <dgm:t>
        <a:bodyPr/>
        <a:lstStyle/>
        <a:p>
          <a:endParaRPr lang="en-AU"/>
        </a:p>
      </dgm:t>
    </dgm:pt>
    <dgm:pt modelId="{D460EB9D-BD72-4A34-8CE7-923039965ACC}" type="pres">
      <dgm:prSet presAssocID="{2199934E-88F2-4096-BCBC-7F6398A40A0B}" presName="connectorText" presStyleLbl="sibTrans2D1" presStyleIdx="0" presStyleCnt="5"/>
      <dgm:spPr/>
      <dgm:t>
        <a:bodyPr/>
        <a:lstStyle/>
        <a:p>
          <a:endParaRPr lang="en-AU"/>
        </a:p>
      </dgm:t>
    </dgm:pt>
    <dgm:pt modelId="{393AA0CA-0028-4824-B5D0-94C9E4AC3A9C}" type="pres">
      <dgm:prSet presAssocID="{9124E0F5-C1CD-45F9-926B-18934A8A453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F8AC38A-2F7D-4E99-8B88-7FE55230E428}" type="pres">
      <dgm:prSet presAssocID="{51C6EACC-6014-41EC-8122-AE3BC7ED5135}" presName="sibTrans" presStyleLbl="sibTrans2D1" presStyleIdx="1" presStyleCnt="5"/>
      <dgm:spPr/>
      <dgm:t>
        <a:bodyPr/>
        <a:lstStyle/>
        <a:p>
          <a:endParaRPr lang="en-AU"/>
        </a:p>
      </dgm:t>
    </dgm:pt>
    <dgm:pt modelId="{C5DFA4C2-5610-453B-A5E4-7EB17FBB5DC0}" type="pres">
      <dgm:prSet presAssocID="{51C6EACC-6014-41EC-8122-AE3BC7ED5135}" presName="connectorText" presStyleLbl="sibTrans2D1" presStyleIdx="1" presStyleCnt="5"/>
      <dgm:spPr/>
      <dgm:t>
        <a:bodyPr/>
        <a:lstStyle/>
        <a:p>
          <a:endParaRPr lang="en-AU"/>
        </a:p>
      </dgm:t>
    </dgm:pt>
    <dgm:pt modelId="{CAA17360-F5AD-4F3F-B001-84EED80BE8AF}" type="pres">
      <dgm:prSet presAssocID="{0AB2A149-4ACB-446F-8929-966FD2CF6CD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321E4B4-C275-4FC3-AE3E-40AE07B52EA6}" type="pres">
      <dgm:prSet presAssocID="{4A63F5FD-75C9-46A8-9F40-7108FF0FD5BB}" presName="sibTrans" presStyleLbl="sibTrans2D1" presStyleIdx="2" presStyleCnt="5"/>
      <dgm:spPr/>
      <dgm:t>
        <a:bodyPr/>
        <a:lstStyle/>
        <a:p>
          <a:endParaRPr lang="en-AU"/>
        </a:p>
      </dgm:t>
    </dgm:pt>
    <dgm:pt modelId="{DB0CCCFC-57DE-489C-859E-2E36F0CF0C7D}" type="pres">
      <dgm:prSet presAssocID="{4A63F5FD-75C9-46A8-9F40-7108FF0FD5BB}" presName="connectorText" presStyleLbl="sibTrans2D1" presStyleIdx="2" presStyleCnt="5"/>
      <dgm:spPr/>
      <dgm:t>
        <a:bodyPr/>
        <a:lstStyle/>
        <a:p>
          <a:endParaRPr lang="en-AU"/>
        </a:p>
      </dgm:t>
    </dgm:pt>
    <dgm:pt modelId="{4B0DCBF2-FC06-419C-A6E5-702FD261D5F9}" type="pres">
      <dgm:prSet presAssocID="{541673BD-2DA0-438C-A7B6-4971B7019F7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B39E630-C927-4497-B19F-81089C130D8F}" type="pres">
      <dgm:prSet presAssocID="{49429020-80D5-4084-8515-0015BEE9AE5D}" presName="sibTrans" presStyleLbl="sibTrans2D1" presStyleIdx="3" presStyleCnt="5"/>
      <dgm:spPr/>
      <dgm:t>
        <a:bodyPr/>
        <a:lstStyle/>
        <a:p>
          <a:endParaRPr lang="en-AU"/>
        </a:p>
      </dgm:t>
    </dgm:pt>
    <dgm:pt modelId="{FFBA69C8-D6C0-4C65-8104-311292047752}" type="pres">
      <dgm:prSet presAssocID="{49429020-80D5-4084-8515-0015BEE9AE5D}" presName="connectorText" presStyleLbl="sibTrans2D1" presStyleIdx="3" presStyleCnt="5"/>
      <dgm:spPr/>
      <dgm:t>
        <a:bodyPr/>
        <a:lstStyle/>
        <a:p>
          <a:endParaRPr lang="en-AU"/>
        </a:p>
      </dgm:t>
    </dgm:pt>
    <dgm:pt modelId="{89FAE80F-E195-4A5B-AA1C-CC97FF89E5E4}" type="pres">
      <dgm:prSet presAssocID="{A539E001-2626-46ED-BA7E-CD0FF783ED6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99388FC-481C-4657-B9C8-C4272AEF0499}" type="pres">
      <dgm:prSet presAssocID="{777B33EF-2DF0-4BF2-BEF3-57C640447042}" presName="sibTrans" presStyleLbl="sibTrans2D1" presStyleIdx="4" presStyleCnt="5"/>
      <dgm:spPr/>
      <dgm:t>
        <a:bodyPr/>
        <a:lstStyle/>
        <a:p>
          <a:endParaRPr lang="en-AU"/>
        </a:p>
      </dgm:t>
    </dgm:pt>
    <dgm:pt modelId="{A15EE274-4D6E-426A-B5DD-9CDB05DFD1DD}" type="pres">
      <dgm:prSet presAssocID="{777B33EF-2DF0-4BF2-BEF3-57C640447042}" presName="connectorText" presStyleLbl="sibTrans2D1" presStyleIdx="4" presStyleCnt="5"/>
      <dgm:spPr/>
      <dgm:t>
        <a:bodyPr/>
        <a:lstStyle/>
        <a:p>
          <a:endParaRPr lang="en-AU"/>
        </a:p>
      </dgm:t>
    </dgm:pt>
    <dgm:pt modelId="{4200D50E-5C61-4339-B123-861E9D65C17E}" type="pres">
      <dgm:prSet presAssocID="{5FBDD456-409C-4E99-94CE-33E4362B716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270DD934-9F93-4B53-891C-D115555C2822}" type="presOf" srcId="{A539E001-2626-46ED-BA7E-CD0FF783ED6E}" destId="{89FAE80F-E195-4A5B-AA1C-CC97FF89E5E4}" srcOrd="0" destOrd="0" presId="urn:microsoft.com/office/officeart/2005/8/layout/process2"/>
    <dgm:cxn modelId="{8773AA67-7B27-477B-B980-D3EC4BACF025}" type="presOf" srcId="{9124E0F5-C1CD-45F9-926B-18934A8A4536}" destId="{393AA0CA-0028-4824-B5D0-94C9E4AC3A9C}" srcOrd="0" destOrd="0" presId="urn:microsoft.com/office/officeart/2005/8/layout/process2"/>
    <dgm:cxn modelId="{93F1D7D9-0A03-4022-ABB0-98AD9729F67E}" srcId="{4F91967F-A8C6-4B88-9F9F-BBCD675F495B}" destId="{5FBDD456-409C-4E99-94CE-33E4362B7164}" srcOrd="5" destOrd="0" parTransId="{DDE477D7-7795-4A8D-B79F-678C9FDA4A5E}" sibTransId="{A561BF61-7964-4F15-A346-33639481638A}"/>
    <dgm:cxn modelId="{318A92DF-895A-479C-8C96-99F886FA990F}" type="presOf" srcId="{13B108BA-A96F-41B1-9864-1204F24C53FD}" destId="{E0269921-EC0D-4FB8-AC1F-8D4599EA223E}" srcOrd="0" destOrd="0" presId="urn:microsoft.com/office/officeart/2005/8/layout/process2"/>
    <dgm:cxn modelId="{FBE0C9BB-FA61-47DB-AA3D-611E1E238C22}" srcId="{4F91967F-A8C6-4B88-9F9F-BBCD675F495B}" destId="{0AB2A149-4ACB-446F-8929-966FD2CF6CDF}" srcOrd="2" destOrd="0" parTransId="{7861572F-2C75-4BB7-B065-B99CE4A874B3}" sibTransId="{4A63F5FD-75C9-46A8-9F40-7108FF0FD5BB}"/>
    <dgm:cxn modelId="{1B5483EB-CF5A-493D-91A0-E6DB3D7BF9DC}" type="presOf" srcId="{51C6EACC-6014-41EC-8122-AE3BC7ED5135}" destId="{C5DFA4C2-5610-453B-A5E4-7EB17FBB5DC0}" srcOrd="1" destOrd="0" presId="urn:microsoft.com/office/officeart/2005/8/layout/process2"/>
    <dgm:cxn modelId="{E9AB819C-9386-472A-A958-9508E234C20A}" type="presOf" srcId="{2199934E-88F2-4096-BCBC-7F6398A40A0B}" destId="{38F45E8B-26FF-467F-8FA5-47F541081B72}" srcOrd="0" destOrd="0" presId="urn:microsoft.com/office/officeart/2005/8/layout/process2"/>
    <dgm:cxn modelId="{899226D2-B15A-4B8C-A00D-09D8B48A2705}" srcId="{4F91967F-A8C6-4B88-9F9F-BBCD675F495B}" destId="{541673BD-2DA0-438C-A7B6-4971B7019F74}" srcOrd="3" destOrd="0" parTransId="{74024EC9-54BC-4EA0-9CCD-215D5B2EEE4B}" sibTransId="{49429020-80D5-4084-8515-0015BEE9AE5D}"/>
    <dgm:cxn modelId="{EC1E2F16-55F3-42C1-89E1-9BD4AAEE180B}" type="presOf" srcId="{4A63F5FD-75C9-46A8-9F40-7108FF0FD5BB}" destId="{3321E4B4-C275-4FC3-AE3E-40AE07B52EA6}" srcOrd="0" destOrd="0" presId="urn:microsoft.com/office/officeart/2005/8/layout/process2"/>
    <dgm:cxn modelId="{66D0BE9E-B5DF-42D1-BF5D-8A273C0C9D4F}" type="presOf" srcId="{4A63F5FD-75C9-46A8-9F40-7108FF0FD5BB}" destId="{DB0CCCFC-57DE-489C-859E-2E36F0CF0C7D}" srcOrd="1" destOrd="0" presId="urn:microsoft.com/office/officeart/2005/8/layout/process2"/>
    <dgm:cxn modelId="{6C68D23D-AA18-427E-8CC5-DF9629935FE6}" type="presOf" srcId="{4F91967F-A8C6-4B88-9F9F-BBCD675F495B}" destId="{0ECCAE9D-61DC-4F89-8801-E753ECE353E5}" srcOrd="0" destOrd="0" presId="urn:microsoft.com/office/officeart/2005/8/layout/process2"/>
    <dgm:cxn modelId="{02BB2C0B-73B9-449E-96CA-3437B7335556}" type="presOf" srcId="{5FBDD456-409C-4E99-94CE-33E4362B7164}" destId="{4200D50E-5C61-4339-B123-861E9D65C17E}" srcOrd="0" destOrd="0" presId="urn:microsoft.com/office/officeart/2005/8/layout/process2"/>
    <dgm:cxn modelId="{AE98FBB3-9D89-4588-9606-4F7461A8E629}" type="presOf" srcId="{51C6EACC-6014-41EC-8122-AE3BC7ED5135}" destId="{5F8AC38A-2F7D-4E99-8B88-7FE55230E428}" srcOrd="0" destOrd="0" presId="urn:microsoft.com/office/officeart/2005/8/layout/process2"/>
    <dgm:cxn modelId="{61067159-4D8B-435D-AEA2-A62E60AD263A}" type="presOf" srcId="{49429020-80D5-4084-8515-0015BEE9AE5D}" destId="{FFBA69C8-D6C0-4C65-8104-311292047752}" srcOrd="1" destOrd="0" presId="urn:microsoft.com/office/officeart/2005/8/layout/process2"/>
    <dgm:cxn modelId="{FABFE64F-149E-4905-8005-8342450BEEAD}" type="presOf" srcId="{0AB2A149-4ACB-446F-8929-966FD2CF6CDF}" destId="{CAA17360-F5AD-4F3F-B001-84EED80BE8AF}" srcOrd="0" destOrd="0" presId="urn:microsoft.com/office/officeart/2005/8/layout/process2"/>
    <dgm:cxn modelId="{1699F0EC-4BCB-44D6-9A91-48115556DFFF}" type="presOf" srcId="{541673BD-2DA0-438C-A7B6-4971B7019F74}" destId="{4B0DCBF2-FC06-419C-A6E5-702FD261D5F9}" srcOrd="0" destOrd="0" presId="urn:microsoft.com/office/officeart/2005/8/layout/process2"/>
    <dgm:cxn modelId="{1F86671B-2B4B-41A2-9EFC-E50BE006529F}" type="presOf" srcId="{777B33EF-2DF0-4BF2-BEF3-57C640447042}" destId="{699388FC-481C-4657-B9C8-C4272AEF0499}" srcOrd="0" destOrd="0" presId="urn:microsoft.com/office/officeart/2005/8/layout/process2"/>
    <dgm:cxn modelId="{C77FFDC4-B17A-44B0-84A6-B64D13949420}" srcId="{4F91967F-A8C6-4B88-9F9F-BBCD675F495B}" destId="{A539E001-2626-46ED-BA7E-CD0FF783ED6E}" srcOrd="4" destOrd="0" parTransId="{C771B40D-413D-48C3-9085-C13FF9C34A7A}" sibTransId="{777B33EF-2DF0-4BF2-BEF3-57C640447042}"/>
    <dgm:cxn modelId="{70E44597-265C-4BD5-8CA2-22FE6F22A8E7}" type="presOf" srcId="{777B33EF-2DF0-4BF2-BEF3-57C640447042}" destId="{A15EE274-4D6E-426A-B5DD-9CDB05DFD1DD}" srcOrd="1" destOrd="0" presId="urn:microsoft.com/office/officeart/2005/8/layout/process2"/>
    <dgm:cxn modelId="{F8D898A4-82E5-441E-A213-D7CD38BBAEC5}" srcId="{4F91967F-A8C6-4B88-9F9F-BBCD675F495B}" destId="{13B108BA-A96F-41B1-9864-1204F24C53FD}" srcOrd="0" destOrd="0" parTransId="{9B85AE30-7B5E-49C8-B023-D144A1C73D59}" sibTransId="{2199934E-88F2-4096-BCBC-7F6398A40A0B}"/>
    <dgm:cxn modelId="{C5F70D2F-B6CF-4E30-B6E2-D1F16A9D8E88}" type="presOf" srcId="{2199934E-88F2-4096-BCBC-7F6398A40A0B}" destId="{D460EB9D-BD72-4A34-8CE7-923039965ACC}" srcOrd="1" destOrd="0" presId="urn:microsoft.com/office/officeart/2005/8/layout/process2"/>
    <dgm:cxn modelId="{5689A275-A9A3-46DB-9C6F-93ED13E141D1}" type="presOf" srcId="{49429020-80D5-4084-8515-0015BEE9AE5D}" destId="{6B39E630-C927-4497-B19F-81089C130D8F}" srcOrd="0" destOrd="0" presId="urn:microsoft.com/office/officeart/2005/8/layout/process2"/>
    <dgm:cxn modelId="{5730BB0F-D69D-4C8F-86B7-DDEE84E9A44F}" srcId="{4F91967F-A8C6-4B88-9F9F-BBCD675F495B}" destId="{9124E0F5-C1CD-45F9-926B-18934A8A4536}" srcOrd="1" destOrd="0" parTransId="{036649FB-61F7-4C0E-869A-381BC59A4D6B}" sibTransId="{51C6EACC-6014-41EC-8122-AE3BC7ED5135}"/>
    <dgm:cxn modelId="{DF53C602-27A2-42DD-8B72-DA9F0DFD006E}" type="presParOf" srcId="{0ECCAE9D-61DC-4F89-8801-E753ECE353E5}" destId="{E0269921-EC0D-4FB8-AC1F-8D4599EA223E}" srcOrd="0" destOrd="0" presId="urn:microsoft.com/office/officeart/2005/8/layout/process2"/>
    <dgm:cxn modelId="{677D4AD4-C5E1-4FFC-B62F-8B92F3C9E8E9}" type="presParOf" srcId="{0ECCAE9D-61DC-4F89-8801-E753ECE353E5}" destId="{38F45E8B-26FF-467F-8FA5-47F541081B72}" srcOrd="1" destOrd="0" presId="urn:microsoft.com/office/officeart/2005/8/layout/process2"/>
    <dgm:cxn modelId="{33171FEF-CD27-4410-8A72-38366B80FF69}" type="presParOf" srcId="{38F45E8B-26FF-467F-8FA5-47F541081B72}" destId="{D460EB9D-BD72-4A34-8CE7-923039965ACC}" srcOrd="0" destOrd="0" presId="urn:microsoft.com/office/officeart/2005/8/layout/process2"/>
    <dgm:cxn modelId="{FF4F3A4E-3892-49BA-93DC-E688C2C54869}" type="presParOf" srcId="{0ECCAE9D-61DC-4F89-8801-E753ECE353E5}" destId="{393AA0CA-0028-4824-B5D0-94C9E4AC3A9C}" srcOrd="2" destOrd="0" presId="urn:microsoft.com/office/officeart/2005/8/layout/process2"/>
    <dgm:cxn modelId="{E4DC1A8C-0C76-4FC0-9B24-4B8C1866958A}" type="presParOf" srcId="{0ECCAE9D-61DC-4F89-8801-E753ECE353E5}" destId="{5F8AC38A-2F7D-4E99-8B88-7FE55230E428}" srcOrd="3" destOrd="0" presId="urn:microsoft.com/office/officeart/2005/8/layout/process2"/>
    <dgm:cxn modelId="{7546E23B-4FA6-4763-9B40-71BB9D3FBFF7}" type="presParOf" srcId="{5F8AC38A-2F7D-4E99-8B88-7FE55230E428}" destId="{C5DFA4C2-5610-453B-A5E4-7EB17FBB5DC0}" srcOrd="0" destOrd="0" presId="urn:microsoft.com/office/officeart/2005/8/layout/process2"/>
    <dgm:cxn modelId="{51E77D47-5EAC-4287-9164-F156D4F5B818}" type="presParOf" srcId="{0ECCAE9D-61DC-4F89-8801-E753ECE353E5}" destId="{CAA17360-F5AD-4F3F-B001-84EED80BE8AF}" srcOrd="4" destOrd="0" presId="urn:microsoft.com/office/officeart/2005/8/layout/process2"/>
    <dgm:cxn modelId="{A68FBC45-A96D-4CC7-BD02-DCE1089DDAC4}" type="presParOf" srcId="{0ECCAE9D-61DC-4F89-8801-E753ECE353E5}" destId="{3321E4B4-C275-4FC3-AE3E-40AE07B52EA6}" srcOrd="5" destOrd="0" presId="urn:microsoft.com/office/officeart/2005/8/layout/process2"/>
    <dgm:cxn modelId="{6CAB8792-CA4D-48D6-92EA-15BD4E4BEE81}" type="presParOf" srcId="{3321E4B4-C275-4FC3-AE3E-40AE07B52EA6}" destId="{DB0CCCFC-57DE-489C-859E-2E36F0CF0C7D}" srcOrd="0" destOrd="0" presId="urn:microsoft.com/office/officeart/2005/8/layout/process2"/>
    <dgm:cxn modelId="{5EA882B8-E940-43A9-8F8F-7048FEDD0687}" type="presParOf" srcId="{0ECCAE9D-61DC-4F89-8801-E753ECE353E5}" destId="{4B0DCBF2-FC06-419C-A6E5-702FD261D5F9}" srcOrd="6" destOrd="0" presId="urn:microsoft.com/office/officeart/2005/8/layout/process2"/>
    <dgm:cxn modelId="{29E04FE4-34E7-448B-9FA3-11D3FCA7C283}" type="presParOf" srcId="{0ECCAE9D-61DC-4F89-8801-E753ECE353E5}" destId="{6B39E630-C927-4497-B19F-81089C130D8F}" srcOrd="7" destOrd="0" presId="urn:microsoft.com/office/officeart/2005/8/layout/process2"/>
    <dgm:cxn modelId="{8383DE0E-5510-4155-9650-2920E8A6E7FC}" type="presParOf" srcId="{6B39E630-C927-4497-B19F-81089C130D8F}" destId="{FFBA69C8-D6C0-4C65-8104-311292047752}" srcOrd="0" destOrd="0" presId="urn:microsoft.com/office/officeart/2005/8/layout/process2"/>
    <dgm:cxn modelId="{404AC78E-966B-4EA1-BFCD-FB317AB61340}" type="presParOf" srcId="{0ECCAE9D-61DC-4F89-8801-E753ECE353E5}" destId="{89FAE80F-E195-4A5B-AA1C-CC97FF89E5E4}" srcOrd="8" destOrd="0" presId="urn:microsoft.com/office/officeart/2005/8/layout/process2"/>
    <dgm:cxn modelId="{BE4513DE-D6F3-4257-AABD-72DE8AC0CB90}" type="presParOf" srcId="{0ECCAE9D-61DC-4F89-8801-E753ECE353E5}" destId="{699388FC-481C-4657-B9C8-C4272AEF0499}" srcOrd="9" destOrd="0" presId="urn:microsoft.com/office/officeart/2005/8/layout/process2"/>
    <dgm:cxn modelId="{77838CB5-BBE5-4F3E-9BA9-D1623A1495BD}" type="presParOf" srcId="{699388FC-481C-4657-B9C8-C4272AEF0499}" destId="{A15EE274-4D6E-426A-B5DD-9CDB05DFD1DD}" srcOrd="0" destOrd="0" presId="urn:microsoft.com/office/officeart/2005/8/layout/process2"/>
    <dgm:cxn modelId="{C7D10CF3-5EDA-4C70-A30D-D9C5638A5748}" type="presParOf" srcId="{0ECCAE9D-61DC-4F89-8801-E753ECE353E5}" destId="{4200D50E-5C61-4339-B123-861E9D65C17E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166CF-5557-464E-A00C-018C111AE391}">
      <dsp:nvSpPr>
        <dsp:cNvPr id="0" name=""/>
        <dsp:cNvSpPr/>
      </dsp:nvSpPr>
      <dsp:spPr>
        <a:xfrm rot="5400000">
          <a:off x="-97482" y="97482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227458"/>
        <a:ext cx="454916" cy="194964"/>
      </dsp:txXfrm>
    </dsp:sp>
    <dsp:sp modelId="{3B8AFC64-428F-46D7-A88C-3E362032BBFC}">
      <dsp:nvSpPr>
        <dsp:cNvPr id="0" name=""/>
        <dsp:cNvSpPr/>
      </dsp:nvSpPr>
      <dsp:spPr>
        <a:xfrm rot="5400000">
          <a:off x="1654547" y="-1199297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Motor Management</a:t>
          </a:r>
          <a:endParaRPr lang="en-AU" sz="1400" kern="1200" dirty="0"/>
        </a:p>
      </dsp:txBody>
      <dsp:txXfrm rot="-5400000">
        <a:off x="454917" y="20954"/>
        <a:ext cx="2801062" cy="381180"/>
      </dsp:txXfrm>
    </dsp:sp>
    <dsp:sp modelId="{F969E942-3199-47BE-B391-4F428D8AB5E1}">
      <dsp:nvSpPr>
        <dsp:cNvPr id="0" name=""/>
        <dsp:cNvSpPr/>
      </dsp:nvSpPr>
      <dsp:spPr>
        <a:xfrm rot="5400000">
          <a:off x="-97482" y="659156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789132"/>
        <a:ext cx="454916" cy="194964"/>
      </dsp:txXfrm>
    </dsp:sp>
    <dsp:sp modelId="{F65E9CBF-4D0E-4450-A293-1FAB314EC0A0}">
      <dsp:nvSpPr>
        <dsp:cNvPr id="0" name=""/>
        <dsp:cNvSpPr/>
      </dsp:nvSpPr>
      <dsp:spPr>
        <a:xfrm rot="5400000">
          <a:off x="1654547" y="-637956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Advantages of Intelligent </a:t>
          </a:r>
          <a:r>
            <a:rPr kumimoji="0" lang="en-US" sz="1400" b="0" i="0" u="none" strike="noStrike" kern="1200" cap="none" spc="0" normalizeH="0" baseline="0" noProof="0" dirty="0" err="1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Swgr</a:t>
          </a:r>
          <a:endParaRPr lang="en-AU" sz="1400" kern="1200" dirty="0"/>
        </a:p>
      </dsp:txBody>
      <dsp:txXfrm rot="-5400000">
        <a:off x="454917" y="582295"/>
        <a:ext cx="2801062" cy="381180"/>
      </dsp:txXfrm>
    </dsp:sp>
    <dsp:sp modelId="{A507ED6F-BD4C-4BDF-842B-403DC1C65055}">
      <dsp:nvSpPr>
        <dsp:cNvPr id="0" name=""/>
        <dsp:cNvSpPr/>
      </dsp:nvSpPr>
      <dsp:spPr>
        <a:xfrm rot="5400000">
          <a:off x="-97482" y="1220498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1350474"/>
        <a:ext cx="454916" cy="194964"/>
      </dsp:txXfrm>
    </dsp:sp>
    <dsp:sp modelId="{DCB03FFC-D053-407A-BFB4-621E2EEEAF20}">
      <dsp:nvSpPr>
        <dsp:cNvPr id="0" name=""/>
        <dsp:cNvSpPr/>
      </dsp:nvSpPr>
      <dsp:spPr>
        <a:xfrm rot="5400000">
          <a:off x="1654547" y="-76614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MNS3.0+M10x Solution</a:t>
          </a:r>
          <a:endParaRPr lang="en-AU" sz="1400" kern="1200" dirty="0"/>
        </a:p>
      </dsp:txBody>
      <dsp:txXfrm rot="-5400000">
        <a:off x="454917" y="1143637"/>
        <a:ext cx="2801062" cy="381180"/>
      </dsp:txXfrm>
    </dsp:sp>
    <dsp:sp modelId="{F82677EA-3980-4FA0-AC64-A40B0D5E0191}">
      <dsp:nvSpPr>
        <dsp:cNvPr id="0" name=""/>
        <dsp:cNvSpPr/>
      </dsp:nvSpPr>
      <dsp:spPr>
        <a:xfrm rot="5400000">
          <a:off x="-97482" y="1781839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1911815"/>
        <a:ext cx="454916" cy="194964"/>
      </dsp:txXfrm>
    </dsp:sp>
    <dsp:sp modelId="{B630307C-C5D9-4D93-80AF-98C800E3BC69}">
      <dsp:nvSpPr>
        <dsp:cNvPr id="0" name=""/>
        <dsp:cNvSpPr/>
      </dsp:nvSpPr>
      <dsp:spPr>
        <a:xfrm rot="5400000">
          <a:off x="1654547" y="484726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Project Reference</a:t>
          </a:r>
          <a:endParaRPr lang="en-AU" sz="1400" kern="1200" dirty="0"/>
        </a:p>
      </dsp:txBody>
      <dsp:txXfrm rot="-5400000">
        <a:off x="454917" y="1704978"/>
        <a:ext cx="2801062" cy="381180"/>
      </dsp:txXfrm>
    </dsp:sp>
    <dsp:sp modelId="{099A244E-8A9D-4374-9C80-72E0AF96489D}">
      <dsp:nvSpPr>
        <dsp:cNvPr id="0" name=""/>
        <dsp:cNvSpPr/>
      </dsp:nvSpPr>
      <dsp:spPr>
        <a:xfrm rot="5400000">
          <a:off x="-97482" y="2343181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2473157"/>
        <a:ext cx="454916" cy="194964"/>
      </dsp:txXfrm>
    </dsp:sp>
    <dsp:sp modelId="{309DFDB2-6301-4EF7-8B68-4E68FC0F650E}">
      <dsp:nvSpPr>
        <dsp:cNvPr id="0" name=""/>
        <dsp:cNvSpPr/>
      </dsp:nvSpPr>
      <dsp:spPr>
        <a:xfrm rot="5400000">
          <a:off x="1654547" y="1046068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Product guide</a:t>
          </a:r>
          <a:endParaRPr lang="en-AU" sz="1400" kern="1200" dirty="0"/>
        </a:p>
      </dsp:txBody>
      <dsp:txXfrm rot="-5400000">
        <a:off x="454917" y="2266320"/>
        <a:ext cx="2801062" cy="381180"/>
      </dsp:txXfrm>
    </dsp:sp>
    <dsp:sp modelId="{3F4644E3-4BB7-4DB1-B25A-7B1C76222FA2}">
      <dsp:nvSpPr>
        <dsp:cNvPr id="0" name=""/>
        <dsp:cNvSpPr/>
      </dsp:nvSpPr>
      <dsp:spPr>
        <a:xfrm rot="5400000">
          <a:off x="-97482" y="2904522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3034498"/>
        <a:ext cx="454916" cy="194964"/>
      </dsp:txXfrm>
    </dsp:sp>
    <dsp:sp modelId="{89FB2793-3A53-4753-A434-81A5F896D6D2}">
      <dsp:nvSpPr>
        <dsp:cNvPr id="0" name=""/>
        <dsp:cNvSpPr/>
      </dsp:nvSpPr>
      <dsp:spPr>
        <a:xfrm rot="5400000">
          <a:off x="1654547" y="1607409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Serial Communication</a:t>
          </a:r>
          <a:endParaRPr lang="en-AU" sz="1400" kern="1200" dirty="0"/>
        </a:p>
      </dsp:txBody>
      <dsp:txXfrm rot="-5400000">
        <a:off x="454917" y="2827661"/>
        <a:ext cx="2801062" cy="381180"/>
      </dsp:txXfrm>
    </dsp:sp>
    <dsp:sp modelId="{1E821BE3-437E-4858-B8F9-4E082B090836}">
      <dsp:nvSpPr>
        <dsp:cNvPr id="0" name=""/>
        <dsp:cNvSpPr/>
      </dsp:nvSpPr>
      <dsp:spPr>
        <a:xfrm rot="5400000">
          <a:off x="-97482" y="3465863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3595839"/>
        <a:ext cx="454916" cy="194964"/>
      </dsp:txXfrm>
    </dsp:sp>
    <dsp:sp modelId="{55B47D3C-A6EC-4F3E-9136-E4364154D0C0}">
      <dsp:nvSpPr>
        <dsp:cNvPr id="0" name=""/>
        <dsp:cNvSpPr/>
      </dsp:nvSpPr>
      <dsp:spPr>
        <a:xfrm rot="5400000">
          <a:off x="1654547" y="2168751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Documentation Material</a:t>
          </a:r>
          <a:endParaRPr lang="en-AU" sz="1400" kern="1200" dirty="0"/>
        </a:p>
      </dsp:txBody>
      <dsp:txXfrm rot="-5400000">
        <a:off x="454917" y="3389003"/>
        <a:ext cx="2801062" cy="381180"/>
      </dsp:txXfrm>
    </dsp:sp>
    <dsp:sp modelId="{6DAB833E-CC8D-46F4-B861-068048833478}">
      <dsp:nvSpPr>
        <dsp:cNvPr id="0" name=""/>
        <dsp:cNvSpPr/>
      </dsp:nvSpPr>
      <dsp:spPr>
        <a:xfrm rot="5400000">
          <a:off x="-97482" y="4027205"/>
          <a:ext cx="649880" cy="4549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300" kern="1200" dirty="0"/>
        </a:p>
      </dsp:txBody>
      <dsp:txXfrm rot="-5400000">
        <a:off x="0" y="4157181"/>
        <a:ext cx="454916" cy="194964"/>
      </dsp:txXfrm>
    </dsp:sp>
    <dsp:sp modelId="{531B9222-75F6-4340-BFA7-E2AE64BB7D08}">
      <dsp:nvSpPr>
        <dsp:cNvPr id="0" name=""/>
        <dsp:cNvSpPr/>
      </dsp:nvSpPr>
      <dsp:spPr>
        <a:xfrm rot="5400000">
          <a:off x="1654547" y="2730092"/>
          <a:ext cx="422422" cy="2821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sz="1400" b="0" i="0" u="none" strike="noStrike" kern="1200" cap="none" spc="0" normalizeH="0" baseline="0" noProof="0" dirty="0" smtClean="0">
              <a:ln/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Other ABB LV MCC solutions</a:t>
          </a:r>
          <a:endParaRPr lang="en-AU" sz="1400" kern="1200" dirty="0"/>
        </a:p>
      </dsp:txBody>
      <dsp:txXfrm rot="-5400000">
        <a:off x="454917" y="3950344"/>
        <a:ext cx="2801062" cy="38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44CA-F2A2-4BE9-B2AA-78EEC0275F14}">
      <dsp:nvSpPr>
        <dsp:cNvPr id="0" name=""/>
        <dsp:cNvSpPr/>
      </dsp:nvSpPr>
      <dsp:spPr>
        <a:xfrm>
          <a:off x="3" y="3021"/>
          <a:ext cx="6191243" cy="643309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Protection, Control, Monitoring, Communication in One Device: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21658" y="3021"/>
        <a:ext cx="5547934" cy="643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67D4B-56D2-4955-B929-A51DA082D724}">
      <dsp:nvSpPr>
        <dsp:cNvPr id="0" name=""/>
        <dsp:cNvSpPr/>
      </dsp:nvSpPr>
      <dsp:spPr>
        <a:xfrm>
          <a:off x="0" y="178"/>
          <a:ext cx="6172191" cy="646152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Advanced Monitoring, Diagnosis and Reporting features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23076" y="178"/>
        <a:ext cx="5526039" cy="64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44CA-F2A2-4BE9-B2AA-78EEC0275F14}">
      <dsp:nvSpPr>
        <dsp:cNvPr id="0" name=""/>
        <dsp:cNvSpPr/>
      </dsp:nvSpPr>
      <dsp:spPr>
        <a:xfrm>
          <a:off x="3" y="3021"/>
          <a:ext cx="6191243" cy="643309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Reliability, Availability, Maintainability &amp; Safety</a:t>
          </a:r>
          <a:endParaRPr lang="en-AU" sz="1800" b="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21658" y="3021"/>
        <a:ext cx="5547934" cy="6433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69921-EC0D-4FB8-AC1F-8D4599EA223E}">
      <dsp:nvSpPr>
        <dsp:cNvPr id="0" name=""/>
        <dsp:cNvSpPr/>
      </dsp:nvSpPr>
      <dsp:spPr>
        <a:xfrm>
          <a:off x="782166" y="1821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M101 Or M102?</a:t>
          </a:r>
          <a:endParaRPr lang="en-AU" sz="1400" kern="1200" dirty="0"/>
        </a:p>
      </dsp:txBody>
      <dsp:txXfrm>
        <a:off x="797974" y="17629"/>
        <a:ext cx="1375851" cy="508096"/>
      </dsp:txXfrm>
    </dsp:sp>
    <dsp:sp modelId="{38F45E8B-26FF-467F-8FA5-47F541081B72}">
      <dsp:nvSpPr>
        <dsp:cNvPr id="0" name=""/>
        <dsp:cNvSpPr/>
      </dsp:nvSpPr>
      <dsp:spPr>
        <a:xfrm rot="5400000">
          <a:off x="1384703" y="555026"/>
          <a:ext cx="202392" cy="242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000" kern="1200"/>
        </a:p>
      </dsp:txBody>
      <dsp:txXfrm rot="-5400000">
        <a:off x="1413038" y="575265"/>
        <a:ext cx="145722" cy="141674"/>
      </dsp:txXfrm>
    </dsp:sp>
    <dsp:sp modelId="{393AA0CA-0028-4824-B5D0-94C9E4AC3A9C}">
      <dsp:nvSpPr>
        <dsp:cNvPr id="0" name=""/>
        <dsp:cNvSpPr/>
      </dsp:nvSpPr>
      <dsp:spPr>
        <a:xfrm>
          <a:off x="782166" y="811389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Modbus or PROFIBUS?</a:t>
          </a:r>
          <a:endParaRPr lang="en-AU" sz="1400" kern="1200" dirty="0"/>
        </a:p>
      </dsp:txBody>
      <dsp:txXfrm>
        <a:off x="797974" y="827197"/>
        <a:ext cx="1375851" cy="508096"/>
      </dsp:txXfrm>
    </dsp:sp>
    <dsp:sp modelId="{5F8AC38A-2F7D-4E99-8B88-7FE55230E428}">
      <dsp:nvSpPr>
        <dsp:cNvPr id="0" name=""/>
        <dsp:cNvSpPr/>
      </dsp:nvSpPr>
      <dsp:spPr>
        <a:xfrm rot="5400000">
          <a:off x="1384703" y="1364594"/>
          <a:ext cx="202392" cy="242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000" kern="1200"/>
        </a:p>
      </dsp:txBody>
      <dsp:txXfrm rot="-5400000">
        <a:off x="1413038" y="1384833"/>
        <a:ext cx="145722" cy="141674"/>
      </dsp:txXfrm>
    </dsp:sp>
    <dsp:sp modelId="{CAA17360-F5AD-4F3F-B001-84EED80BE8AF}">
      <dsp:nvSpPr>
        <dsp:cNvPr id="0" name=""/>
        <dsp:cNvSpPr/>
      </dsp:nvSpPr>
      <dsp:spPr>
        <a:xfrm>
          <a:off x="782166" y="1620957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24VDC,110VAC or 230VAC?</a:t>
          </a:r>
          <a:endParaRPr lang="en-AU" sz="1400" kern="1200" dirty="0"/>
        </a:p>
      </dsp:txBody>
      <dsp:txXfrm>
        <a:off x="797974" y="1636765"/>
        <a:ext cx="1375851" cy="508096"/>
      </dsp:txXfrm>
    </dsp:sp>
    <dsp:sp modelId="{3321E4B4-C275-4FC3-AE3E-40AE07B52EA6}">
      <dsp:nvSpPr>
        <dsp:cNvPr id="0" name=""/>
        <dsp:cNvSpPr/>
      </dsp:nvSpPr>
      <dsp:spPr>
        <a:xfrm rot="5400000">
          <a:off x="1384703" y="2174162"/>
          <a:ext cx="202392" cy="242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000" kern="1200"/>
        </a:p>
      </dsp:txBody>
      <dsp:txXfrm rot="-5400000">
        <a:off x="1413038" y="2194401"/>
        <a:ext cx="145722" cy="141674"/>
      </dsp:txXfrm>
    </dsp:sp>
    <dsp:sp modelId="{4B0DCBF2-FC06-419C-A6E5-702FD261D5F9}">
      <dsp:nvSpPr>
        <dsp:cNvPr id="0" name=""/>
        <dsp:cNvSpPr/>
      </dsp:nvSpPr>
      <dsp:spPr>
        <a:xfrm>
          <a:off x="782166" y="2430525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MD21 or MD31?</a:t>
          </a:r>
          <a:endParaRPr lang="en-AU" sz="1400" kern="1200" dirty="0"/>
        </a:p>
      </dsp:txBody>
      <dsp:txXfrm>
        <a:off x="797974" y="2446333"/>
        <a:ext cx="1375851" cy="508096"/>
      </dsp:txXfrm>
    </dsp:sp>
    <dsp:sp modelId="{6B39E630-C927-4497-B19F-81089C130D8F}">
      <dsp:nvSpPr>
        <dsp:cNvPr id="0" name=""/>
        <dsp:cNvSpPr/>
      </dsp:nvSpPr>
      <dsp:spPr>
        <a:xfrm rot="5400000">
          <a:off x="1384703" y="2983730"/>
          <a:ext cx="202392" cy="242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000" kern="1200"/>
        </a:p>
      </dsp:txBody>
      <dsp:txXfrm rot="-5400000">
        <a:off x="1413038" y="3003969"/>
        <a:ext cx="145722" cy="141674"/>
      </dsp:txXfrm>
    </dsp:sp>
    <dsp:sp modelId="{89FAE80F-E195-4A5B-AA1C-CC97FF89E5E4}">
      <dsp:nvSpPr>
        <dsp:cNvPr id="0" name=""/>
        <dsp:cNvSpPr/>
      </dsp:nvSpPr>
      <dsp:spPr>
        <a:xfrm>
          <a:off x="782166" y="3240093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Type1 or Type 2?</a:t>
          </a:r>
          <a:endParaRPr lang="en-AU" sz="1400" kern="1200" dirty="0"/>
        </a:p>
      </dsp:txBody>
      <dsp:txXfrm>
        <a:off x="797974" y="3255901"/>
        <a:ext cx="1375851" cy="508096"/>
      </dsp:txXfrm>
    </dsp:sp>
    <dsp:sp modelId="{699388FC-481C-4657-B9C8-C4272AEF0499}">
      <dsp:nvSpPr>
        <dsp:cNvPr id="0" name=""/>
        <dsp:cNvSpPr/>
      </dsp:nvSpPr>
      <dsp:spPr>
        <a:xfrm rot="5400000">
          <a:off x="1384703" y="3793298"/>
          <a:ext cx="202392" cy="242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000" kern="1200"/>
        </a:p>
      </dsp:txBody>
      <dsp:txXfrm rot="-5400000">
        <a:off x="1413038" y="3813537"/>
        <a:ext cx="145722" cy="141674"/>
      </dsp:txXfrm>
    </dsp:sp>
    <dsp:sp modelId="{4200D50E-5C61-4339-B123-861E9D65C17E}">
      <dsp:nvSpPr>
        <dsp:cNvPr id="0" name=""/>
        <dsp:cNvSpPr/>
      </dsp:nvSpPr>
      <dsp:spPr>
        <a:xfrm>
          <a:off x="782166" y="4049661"/>
          <a:ext cx="1407467" cy="539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Module size?</a:t>
          </a:r>
          <a:endParaRPr lang="en-AU" sz="1400" kern="1200" dirty="0"/>
        </a:p>
      </dsp:txBody>
      <dsp:txXfrm>
        <a:off x="797974" y="4065469"/>
        <a:ext cx="1375851" cy="508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65175" y="250825"/>
            <a:ext cx="3101975" cy="23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7150" y="250825"/>
            <a:ext cx="2586038" cy="23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6224892F-3436-4FD6-BFA3-DD114207AB57}" type="datetimeFigureOut">
              <a:rPr lang="de-DE"/>
              <a:pPr>
                <a:defRPr/>
              </a:pPr>
              <a:t>08.08.2013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482600"/>
            <a:ext cx="5688013" cy="4265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65175" y="4864100"/>
            <a:ext cx="5688013" cy="383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65175" y="8685213"/>
            <a:ext cx="2663825" cy="207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429000" y="8685213"/>
            <a:ext cx="3024188" cy="207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0C114C51-E7AB-4803-BAE1-23B150C1A2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381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65175" y="503238"/>
            <a:ext cx="5688013" cy="4265612"/>
          </a:xfr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765175" y="4859338"/>
            <a:ext cx="5688013" cy="38385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zh-CN" dirty="0" smtClean="0">
              <a:latin typeface="Arial" charset="0"/>
              <a:cs typeface="Arial" charset="0"/>
            </a:endParaRPr>
          </a:p>
        </p:txBody>
      </p:sp>
      <p:sp>
        <p:nvSpPr>
          <p:cNvPr id="2765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688523-F73D-4AF5-9D45-896B143AFD75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zh-CN" dirty="0" smtClean="0">
                <a:latin typeface="Calibri" pitchFamily="34" charset="0"/>
                <a:cs typeface="Times New Roman" pitchFamily="18" charset="0"/>
              </a:rPr>
              <a:t>Photo: Better photo should be replaced. Preferably be replaced by new photos from CNILX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endParaRPr lang="en-US" altLang="zh-CN" smtClean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E1BF58-25C3-46A2-BB3D-EEC8A3849D65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110x140x75mm</a:t>
            </a:r>
          </a:p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91x75x24.3mm (MD21)</a:t>
            </a:r>
          </a:p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88x</a:t>
            </a:r>
            <a:r>
              <a:rPr lang="en-US" altLang="zh-CN" baseline="0" dirty="0" smtClean="0">
                <a:latin typeface="Arial" charset="0"/>
                <a:cs typeface="Arial" charset="0"/>
              </a:rPr>
              <a:t>50x24.3mm(MD31)</a:t>
            </a: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CE715-AA48-47D6-BE27-41F73896CA76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Photos: Product photo should have white background and with angle (refer to </a:t>
            </a:r>
            <a:r>
              <a:rPr lang="en-US" altLang="zh-CN" b="1" i="1" smtClean="0">
                <a:latin typeface="Arial" charset="0"/>
                <a:cs typeface="Arial" charset="0"/>
              </a:rPr>
              <a:t>imagery_page14.pdf</a:t>
            </a:r>
            <a:r>
              <a:rPr lang="en-US" altLang="zh-CN" smtClean="0">
                <a:latin typeface="Arial" charset="0"/>
                <a:cs typeface="Arial" charset="0"/>
              </a:rPr>
              <a:t> as per attached file)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841236-758D-4E4E-9DC5-0B75EA1B2338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7CB2D3-AD65-4752-A330-C7D7DA53551B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Supporting</a:t>
            </a:r>
            <a:r>
              <a:rPr lang="en-US" altLang="zh-CN" baseline="0" dirty="0" smtClean="0">
                <a:latin typeface="Arial" charset="0"/>
                <a:cs typeface="Arial" charset="0"/>
              </a:rPr>
              <a:t> 12 starter control functions</a:t>
            </a: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08192A-6060-489C-9091-940446FBC1DD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13 types</a:t>
            </a:r>
            <a:r>
              <a:rPr lang="en-US" altLang="zh-CN" baseline="0" dirty="0" smtClean="0">
                <a:latin typeface="Arial" charset="0"/>
                <a:cs typeface="Arial" charset="0"/>
              </a:rPr>
              <a:t> of motor protection functions</a:t>
            </a: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F36AE5-EBE4-4ED1-8E43-37CE41204C0C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032235-B1E7-4DC0-B59C-9EBD3F84ADDF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z="2800" dirty="0" smtClean="0">
                <a:latin typeface="Arial" charset="0"/>
                <a:cs typeface="Arial" charset="0"/>
              </a:rPr>
              <a:t>________________________________________________________________________________________________________________________________________________________________________________________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CE715-AA48-47D6-BE27-41F73896CA76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Photos: Product photo should have white background and with angle (refer to </a:t>
            </a:r>
            <a:r>
              <a:rPr lang="en-US" altLang="zh-CN" b="1" i="1" smtClean="0">
                <a:latin typeface="Arial" charset="0"/>
                <a:cs typeface="Arial" charset="0"/>
              </a:rPr>
              <a:t>imagery_page14.pdf</a:t>
            </a:r>
            <a:r>
              <a:rPr lang="en-US" altLang="zh-CN" smtClean="0">
                <a:latin typeface="Arial" charset="0"/>
                <a:cs typeface="Arial" charset="0"/>
              </a:rPr>
              <a:t> as per attached file)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265388-0099-4616-9122-83CF41CDC877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4A94F9-516B-4355-B965-81241A9F58CE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28A9DD-4A92-4F27-87C5-0D4D1EACF6D8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06B5E1-558D-4176-BE5B-B12352251A63}" type="slidenum">
              <a:rPr lang="zh-CN" altLang="de-CH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 Recommend to use the table format as attached (</a:t>
            </a:r>
            <a:r>
              <a:rPr lang="en-US" altLang="zh-CN" b="1" i="1" smtClean="0">
                <a:latin typeface="Arial" charset="0"/>
                <a:cs typeface="Arial" charset="0"/>
              </a:rPr>
              <a:t>Table.pdf</a:t>
            </a:r>
            <a:r>
              <a:rPr lang="en-US" altLang="zh-CN" smtClean="0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 The line must be in Green theme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91B885-9279-41B4-B784-BD84DA959591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 The line must be in Green theme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41B0D-7EC1-47A7-823A-7A59EE3CCEB2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 The line must be in Green theme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0E7F04-46E3-46B5-81CF-37F39AB7BFE4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 The line must be in Green theme</a:t>
            </a:r>
          </a:p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41B0D-7EC1-47A7-823A-7A59EE3CCEB2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EF56C3-DC07-4154-BE68-A23674DDF01C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0D837-18EB-4749-86FE-9632B67CCEB4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791937-974B-4C8B-AB50-9FFE7FF1FB37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Photo 1: Photo shooting with angle and white background (refer to </a:t>
            </a:r>
            <a:r>
              <a:rPr lang="en-US" altLang="zh-CN" b="1" i="1" smtClean="0">
                <a:latin typeface="Arial" charset="0"/>
                <a:cs typeface="Arial" charset="0"/>
              </a:rPr>
              <a:t>imagery_page14.pdf</a:t>
            </a:r>
            <a:r>
              <a:rPr lang="en-US" altLang="zh-CN" smtClean="0">
                <a:latin typeface="Arial" charset="0"/>
                <a:cs typeface="Arial" charset="0"/>
              </a:rPr>
              <a:t> as per attached file)</a:t>
            </a:r>
          </a:p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Photo 2 &amp; 3: Suggest to remove.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BEC80-F066-4880-A4B9-57E08C25FEBD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CDC6C7-05A1-44A4-9419-68D1A9D5FF88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>
                <a:latin typeface="Arial" charset="0"/>
                <a:cs typeface="Arial" charset="0"/>
              </a:rPr>
              <a:t>Note 1: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zh-CN" smtClean="0">
              <a:latin typeface="Arial" charset="0"/>
              <a:cs typeface="Arial" charset="0"/>
            </a:endParaRPr>
          </a:p>
        </p:txBody>
      </p:sp>
      <p:sp>
        <p:nvSpPr>
          <p:cNvPr id="9113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BE09E8-D80E-4ED8-BFC5-C41E0A27540E}" type="slidenum">
              <a:rPr lang="de-DE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de-DE" altLang="zh-CN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BEC80-F066-4880-A4B9-57E08C25FEBD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  <a:cs typeface="Arial" charset="0"/>
              </a:rPr>
              <a:t>What</a:t>
            </a:r>
            <a:r>
              <a:rPr lang="en-US" altLang="zh-CN" baseline="0" dirty="0" smtClean="0">
                <a:latin typeface="Arial" charset="0"/>
                <a:cs typeface="Arial" charset="0"/>
              </a:rPr>
              <a:t> is  intelligent LV switchgear Solution?</a:t>
            </a:r>
          </a:p>
          <a:p>
            <a:pPr>
              <a:spcBef>
                <a:spcPct val="0"/>
              </a:spcBef>
            </a:pPr>
            <a:endParaRPr lang="en-US" altLang="zh-CN" baseline="0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zh-CN" baseline="0" dirty="0" smtClean="0">
                <a:latin typeface="Arial" charset="0"/>
                <a:cs typeface="Arial" charset="0"/>
              </a:rPr>
              <a:t>3 solutions available </a:t>
            </a: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06736D-00B2-46CA-9E5E-8E3DCF0B65A7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06736D-00B2-46CA-9E5E-8E3DCF0B65A7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783EF7-C68A-44B5-BEFC-6FB5039609B3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783EF7-C68A-44B5-BEFC-6FB5039609B3}" type="slidenum">
              <a:rPr lang="de-CH" altLang="zh-CN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CH" altLang="zh-CN">
              <a:latin typeface="Arial" charset="0"/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22A30275-540B-44BD-8879-4CE133683B12}" type="slidenum">
              <a:rPr lang="de-CH" altLang="zh-CN" smtClean="0"/>
              <a:pPr eaLnBrk="1" hangingPunct="1"/>
              <a:t>10</a:t>
            </a:fld>
            <a:endParaRPr lang="de-CH" altLang="zh-CN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294" y="406400"/>
            <a:ext cx="5372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AEF9C149-9BA1-4B65-B05C-F8C21468958F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8F7C5ED1-355C-4D04-92B5-D9D263004723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B79A154D-2D3F-4D57-89B2-AEA9504CC93F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B55905C6-3657-452E-990A-2512F6A6B6A9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787B596A-658D-4067-9D00-72F46025532E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7DE89B75-38EB-4F91-85A6-6076D15145A9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ea typeface="+mn-ea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ea typeface="+mn-ea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FA6E03D5-DED8-428F-8A40-3EDCC38114CC}" type="datetime4">
              <a:rPr lang="en-US"/>
              <a:pPr>
                <a:defRPr/>
              </a:pPr>
              <a:t>August 8, 2013</a:t>
            </a:fld>
            <a:r>
              <a:rPr lang="en-US"/>
              <a:t> | Slide </a:t>
            </a:r>
            <a:fld id="{52908D14-087C-4564-A975-EF12161A6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76375" y="1592263"/>
            <a:ext cx="6191250" cy="460851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FA6E03D5-DED8-428F-8A40-3EDCC38114CC}" type="datetime4">
              <a:rPr lang="en-US"/>
              <a:pPr>
                <a:defRPr/>
              </a:pPr>
              <a:t>August 8, 2013</a:t>
            </a:fld>
            <a:r>
              <a:rPr lang="en-US"/>
              <a:t> | Slide </a:t>
            </a:r>
            <a:fld id="{DD864588-C4D2-4D7D-BC3C-1A0907173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0B582517-FE36-4C15-86EC-78B8E1E16A26}" type="datetime4">
              <a:rPr lang="en-US"/>
              <a:pPr>
                <a:defRPr/>
              </a:pPr>
              <a:t>August 8, 2013</a:t>
            </a:fld>
            <a:r>
              <a:rPr lang="en-US"/>
              <a:t> | Slide </a:t>
            </a:r>
            <a:fld id="{E9E02D99-B62B-4CBF-85D9-3A31594CA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8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BF2CBDAE-6515-4D1A-90FC-74547B2C0750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7FF679F3-25E7-46FC-8F9B-D46BBE0C3A51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8307CD6E-C326-4790-A1DD-EC4F0904DA75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August 8, 2013</a:t>
            </a:fld>
            <a:r>
              <a:rPr lang="de-DE" sz="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BE335731-04D6-41F1-90D9-466793027FEA}" type="slidenum">
              <a:rPr lang="de-DE" sz="600">
                <a:latin typeface="Arial" pitchFamily="34" charset="0"/>
                <a:ea typeface="+mn-ea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smtClean="0"/>
              <a:t>Textmasterformate durch Klicken bearbeiten</a:t>
            </a:r>
          </a:p>
          <a:p>
            <a:pPr lvl="1"/>
            <a:r>
              <a:rPr lang="de-DE" altLang="zh-CN" smtClean="0"/>
              <a:t>Zweite Ebene</a:t>
            </a:r>
          </a:p>
          <a:p>
            <a:pPr lvl="2"/>
            <a:r>
              <a:rPr lang="de-DE" altLang="zh-CN" smtClean="0"/>
              <a:t>Dritte Ebene</a:t>
            </a:r>
          </a:p>
          <a:p>
            <a:pPr lvl="3"/>
            <a:r>
              <a:rPr lang="de-DE" altLang="zh-CN" smtClean="0"/>
              <a:t>Vierte Ebene</a:t>
            </a:r>
          </a:p>
          <a:p>
            <a:pPr lvl="4"/>
            <a:r>
              <a:rPr lang="de-DE" altLang="zh-CN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4"/>
          <a:srcRect l="62511"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64" r:id="rId17"/>
    <p:sldLayoutId id="2147483881" r:id="rId18"/>
    <p:sldLayoutId id="2147483882" r:id="rId19"/>
    <p:sldLayoutId id="2147483884" r:id="rId20"/>
    <p:sldLayoutId id="2147483863" r:id="rId21"/>
    <p:sldLayoutId id="2147483885" r:id="rId22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hyperlink" Target="http://applications.it.abb.com/SOC/Page/Selection.asp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214313" y="4181475"/>
            <a:ext cx="8712200" cy="2019300"/>
          </a:xfrm>
        </p:spPr>
        <p:txBody>
          <a:bodyPr/>
          <a:lstStyle/>
          <a:p>
            <a:r>
              <a:rPr altLang="zh-CN" dirty="0" smtClean="0">
                <a:latin typeface="Arial" charset="0"/>
                <a:ea typeface="宋体" charset="-122"/>
                <a:cs typeface="Arial" charset="0"/>
              </a:rPr>
              <a:t>MNS Intelligent Solution with M10x</a:t>
            </a:r>
            <a:endParaRPr lang="en-AU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8" name="Untertitel 17"/>
          <p:cNvSpPr>
            <a:spLocks noGrp="1"/>
          </p:cNvSpPr>
          <p:nvPr>
            <p:ph type="subTitle" idx="1"/>
          </p:nvPr>
        </p:nvSpPr>
        <p:spPr>
          <a:xfrm>
            <a:off x="214313" y="3962400"/>
            <a:ext cx="8712200" cy="215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altLang="zh-CN" sz="1000" dirty="0" smtClean="0">
                <a:latin typeface="Arial" charset="0"/>
                <a:ea typeface="宋体" charset="-122"/>
                <a:cs typeface="Arial" charset="0"/>
              </a:rPr>
              <a:t>PMT-Automation Solutions, June  2013     </a:t>
            </a:r>
            <a:r>
              <a:rPr lang="en-AU" altLang="zh-CN" sz="1000" dirty="0">
                <a:latin typeface="Arial" charset="0"/>
                <a:ea typeface="宋体" charset="-122"/>
                <a:cs typeface="Arial" charset="0"/>
              </a:rPr>
              <a:t>				                         </a:t>
            </a:r>
            <a:r>
              <a:rPr lang="en-AU" altLang="zh-CN" sz="1000" dirty="0" smtClean="0">
                <a:latin typeface="Arial" charset="0"/>
                <a:ea typeface="宋体" charset="-122"/>
                <a:cs typeface="Arial" charset="0"/>
              </a:rPr>
              <a:t>                         1TNC912001N0203</a:t>
            </a:r>
            <a:endParaRPr lang="en-AU" altLang="zh-CN" sz="1000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214313" y="4664075"/>
            <a:ext cx="8713787" cy="15367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Quick Guide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MNS3.0+M10x Solution: 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Test &amp; Certificates</a:t>
            </a:r>
            <a:r>
              <a:rPr lang="en-US" altLang="zh-CN" dirty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endParaRPr lang="en-US" altLang="zh-CN" sz="600" smtClean="0"/>
          </a:p>
          <a:p>
            <a:pPr eaLnBrk="1" hangingPunct="1"/>
            <a:r>
              <a:rPr lang="en-US" altLang="zh-CN" sz="600" smtClean="0"/>
              <a:t>© ABB Group </a:t>
            </a:r>
          </a:p>
          <a:p>
            <a:pPr eaLnBrk="1" hangingPunct="1"/>
            <a:fld id="{2CD979BC-3716-424A-9DB6-8603604C2DE7}" type="datetime4">
              <a:rPr lang="en-US" altLang="zh-CN" sz="600" smtClean="0"/>
              <a:pPr eaLnBrk="1" hangingPunct="1"/>
              <a:t>August 8, 2013</a:t>
            </a:fld>
            <a:r>
              <a:rPr lang="en-US" altLang="zh-CN" sz="600" smtClean="0"/>
              <a:t> | Slide </a:t>
            </a:r>
            <a:fld id="{033255DE-FFE3-476E-9F8E-94A71C92FFF8}" type="slidenum">
              <a:rPr lang="en-US" altLang="zh-CN" sz="600" smtClean="0"/>
              <a:pPr eaLnBrk="1" hangingPunct="1"/>
              <a:t>10</a:t>
            </a:fld>
            <a:endParaRPr lang="en-US" altLang="zh-CN" sz="600" smtClean="0"/>
          </a:p>
        </p:txBody>
      </p:sp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2565793" y="4833883"/>
            <a:ext cx="30051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de-DE" altLang="zh-CN" dirty="0"/>
              <a:t>CE Certificate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de-DE" altLang="zh-CN" dirty="0"/>
              <a:t>CCC Certificate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de-DE" altLang="zh-CN" dirty="0"/>
              <a:t>Profibus </a:t>
            </a:r>
            <a:r>
              <a:rPr lang="de-DE" altLang="zh-CN" dirty="0" smtClean="0"/>
              <a:t>Certificate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de-DE" altLang="zh-CN" dirty="0" smtClean="0"/>
              <a:t>ASTA Certificate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de-DE" altLang="zh-CN" dirty="0"/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de-DE" altLang="zh-CN" dirty="0"/>
              <a:t> 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30" y="1592261"/>
            <a:ext cx="2244332" cy="31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88" y="1570074"/>
            <a:ext cx="2259012" cy="317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3"/>
          <p:cNvSpPr>
            <a:spLocks noGrp="1" noChangeArrowheads="1"/>
          </p:cNvSpPr>
          <p:nvPr>
            <p:ph idx="1"/>
          </p:nvPr>
        </p:nvSpPr>
        <p:spPr>
          <a:xfrm>
            <a:off x="5622675" y="4842849"/>
            <a:ext cx="3158135" cy="147637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latin typeface="Arial" charset="0"/>
                <a:ea typeface="SimSun" pitchFamily="2" charset="-122"/>
                <a:cs typeface="Arial" charset="0"/>
              </a:rPr>
              <a:t>EMC Tested</a:t>
            </a:r>
          </a:p>
          <a:p>
            <a:pPr eaLnBrk="1" hangingPunct="1"/>
            <a:r>
              <a:rPr lang="en-US" altLang="zh-CN" dirty="0" smtClean="0">
                <a:latin typeface="Arial" charset="0"/>
                <a:ea typeface="SimSun" pitchFamily="2" charset="-122"/>
                <a:cs typeface="Arial" charset="0"/>
              </a:rPr>
              <a:t>IEC Tested</a:t>
            </a:r>
          </a:p>
          <a:p>
            <a:pPr eaLnBrk="1" hangingPunct="1"/>
            <a:r>
              <a:rPr lang="en-US" altLang="zh-CN" dirty="0" smtClean="0">
                <a:latin typeface="Arial" charset="0"/>
                <a:ea typeface="SimSun" pitchFamily="2" charset="-122"/>
                <a:cs typeface="Arial" charset="0"/>
              </a:rPr>
              <a:t>Ex e Tested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latin typeface="Arial" charset="0"/>
              <a:ea typeface="SimSun" pitchFamily="2" charset="-122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latin typeface="Arial" charset="0"/>
              <a:ea typeface="SimSun" pitchFamily="2" charset="-122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dirty="0" smtClean="0">
                <a:latin typeface="Arial" charset="0"/>
                <a:ea typeface="SimSun" pitchFamily="2" charset="-122"/>
                <a:cs typeface="Arial" charset="0"/>
              </a:rPr>
              <a:t>		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52600" y="6200775"/>
            <a:ext cx="678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de-DE" altLang="zh-CN" dirty="0" smtClean="0"/>
              <a:t>ABS &amp; ATEX certificate applications are  scheduled on </a:t>
            </a:r>
            <a:r>
              <a:rPr lang="de-DE" altLang="zh-CN" b="1" dirty="0" smtClean="0"/>
              <a:t>2013!</a:t>
            </a:r>
            <a:r>
              <a:rPr lang="de-DE" altLang="zh-CN" dirty="0" smtClean="0"/>
              <a:t> </a:t>
            </a:r>
            <a:endParaRPr lang="de-DE" altLang="zh-CN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353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Project 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References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A world of experience</a:t>
            </a:r>
          </a:p>
        </p:txBody>
      </p:sp>
      <p:sp>
        <p:nvSpPr>
          <p:cNvPr id="4403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3B04F742-DEB6-4C03-86D1-463B1CB8A247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de-DE" altLang="zh-CN" sz="600" smtClean="0">
                <a:ea typeface="宋体" charset="-122"/>
              </a:rPr>
              <a:t> | Slide </a:t>
            </a:r>
            <a:fld id="{AEC843D3-26EB-4755-B088-54EE161AF2B0}" type="slidenum">
              <a:rPr lang="de-DE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altLang="zh-CN" sz="600" b="1" smtClean="0">
              <a:ea typeface="宋体" charset="-122"/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sz="half" idx="1"/>
          </p:nvPr>
        </p:nvSpPr>
        <p:spPr>
          <a:xfrm>
            <a:off x="1820119" y="5029200"/>
            <a:ext cx="4648200" cy="1295400"/>
          </a:xfr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With nearly ten years of exposure to the market, our product has large installed base and built a global reputation across M&amp;M, COG, P&amp;P, Water Treatment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Plant and Power Plant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etc</a:t>
            </a:r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119" y="1592263"/>
            <a:ext cx="4495800" cy="313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6553200" y="1703386"/>
            <a:ext cx="2286000" cy="419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4738" indent="-16033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4000" indent="-1524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Sydney Water 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SSWA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Goro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Nickle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Rio Tinto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Sino Iron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GLNG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QGC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Ichthys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Huatai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Paper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APM3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Nui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Phao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Mine</a:t>
            </a: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Waist (Aramco) </a:t>
            </a:r>
          </a:p>
          <a:p>
            <a:pPr marL="117475" indent="0"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  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etc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</a:t>
            </a:r>
          </a:p>
          <a:p>
            <a:pPr marL="339725" indent="-222250">
              <a:lnSpc>
                <a:spcPct val="9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Project References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GB" altLang="zh-CN" dirty="0" smtClean="0">
                <a:solidFill>
                  <a:schemeClr val="accent1"/>
                </a:solidFill>
                <a:latin typeface="Arial" charset="0"/>
                <a:ea typeface="SimSun" pitchFamily="2" charset="-122"/>
                <a:cs typeface="Arial" charset="0"/>
              </a:rPr>
              <a:t>System Integration Experience</a:t>
            </a:r>
            <a:endParaRPr lang="en-US" altLang="zh-CN" dirty="0" smtClean="0">
              <a:solidFill>
                <a:schemeClr val="accent1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endParaRPr lang="de-DE" altLang="zh-CN" sz="600" smtClean="0"/>
          </a:p>
          <a:p>
            <a:pPr eaLnBrk="1" hangingPunct="1"/>
            <a:r>
              <a:rPr lang="de-DE" altLang="zh-CN" sz="600" smtClean="0"/>
              <a:t>© ABB Group </a:t>
            </a:r>
          </a:p>
          <a:p>
            <a:pPr eaLnBrk="1" hangingPunct="1"/>
            <a:fld id="{7556053C-9068-4B39-9934-A9CA06A55861}" type="datetime4">
              <a:rPr lang="en-US" altLang="zh-CN" sz="600" smtClean="0"/>
              <a:pPr eaLnBrk="1" hangingPunct="1"/>
              <a:t>August 8, 2013</a:t>
            </a:fld>
            <a:r>
              <a:rPr lang="de-DE" altLang="zh-CN" sz="600" smtClean="0"/>
              <a:t> | Slide </a:t>
            </a:r>
            <a:fld id="{79E792B0-A6F0-4935-848E-DBA6EDD71A69}" type="slidenum">
              <a:rPr lang="de-DE" altLang="zh-CN" sz="600" smtClean="0"/>
              <a:pPr eaLnBrk="1" hangingPunct="1"/>
              <a:t>12</a:t>
            </a:fld>
            <a:endParaRPr lang="de-DE" altLang="zh-CN" sz="600" b="1" smtClean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460500" y="1250950"/>
            <a:ext cx="745490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n-GB"/>
          </a:p>
          <a:p>
            <a:pPr marL="342900" indent="-342900"/>
            <a:endParaRPr lang="en-GB"/>
          </a:p>
        </p:txBody>
      </p:sp>
      <p:pic>
        <p:nvPicPr>
          <p:cNvPr id="35846" name="Picture 7" descr="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353586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7"/>
          <p:cNvSpPr>
            <a:spLocks noChangeArrowheads="1"/>
          </p:cNvSpPr>
          <p:nvPr/>
        </p:nvSpPr>
        <p:spPr bwMode="auto">
          <a:xfrm>
            <a:off x="1752600" y="4267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SzPct val="75000"/>
            </a:pPr>
            <a:r>
              <a:rPr lang="en-US" dirty="0" smtClean="0"/>
              <a:t>M10x </a:t>
            </a:r>
            <a:r>
              <a:rPr lang="en-US" dirty="0"/>
              <a:t>device type released in 800xA solution library!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 Box 1031"/>
          <p:cNvSpPr txBox="1">
            <a:spLocks noChangeArrowheads="1"/>
          </p:cNvSpPr>
          <p:nvPr/>
        </p:nvSpPr>
        <p:spPr bwMode="auto">
          <a:xfrm>
            <a:off x="5410200" y="1463675"/>
            <a:ext cx="3038475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 smtClean="0"/>
              <a:t> ABB </a:t>
            </a:r>
            <a:r>
              <a:rPr lang="en-US" dirty="0"/>
              <a:t>Industrial </a:t>
            </a:r>
            <a:r>
              <a:rPr lang="en-US" dirty="0" smtClean="0"/>
              <a:t>IT</a:t>
            </a:r>
            <a:br>
              <a:rPr lang="en-US" dirty="0" smtClean="0"/>
            </a:br>
            <a:r>
              <a:rPr lang="en-US" dirty="0" smtClean="0"/>
              <a:t>  (800xA, AC500)</a:t>
            </a:r>
            <a:endParaRPr lang="en-US" dirty="0"/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/>
              <a:t> </a:t>
            </a:r>
            <a:r>
              <a:rPr lang="en-US" dirty="0" smtClean="0"/>
              <a:t>Siemens/PCS7</a:t>
            </a:r>
            <a:endParaRPr lang="en-US" dirty="0"/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/>
              <a:t> </a:t>
            </a:r>
            <a:r>
              <a:rPr lang="en-US" dirty="0" smtClean="0"/>
              <a:t>Yokogawa/CS1000</a:t>
            </a:r>
            <a:endParaRPr lang="en-US" dirty="0"/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 smtClean="0"/>
              <a:t> Emerson </a:t>
            </a:r>
            <a:r>
              <a:rPr lang="en-US" dirty="0"/>
              <a:t>/ Delta V</a:t>
            </a:r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 smtClean="0"/>
              <a:t> Invensys </a:t>
            </a:r>
            <a:r>
              <a:rPr lang="en-US" dirty="0"/>
              <a:t>/ Foxboro</a:t>
            </a:r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 smtClean="0"/>
              <a:t> Rockwell /Control </a:t>
            </a:r>
            <a:r>
              <a:rPr lang="en-US" dirty="0" err="1" smtClean="0"/>
              <a:t>logix</a:t>
            </a:r>
            <a:endParaRPr lang="en-US" dirty="0" smtClean="0"/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  <a:buFont typeface="Wingdings" pitchFamily="2" charset="2"/>
              <a:buChar char="n"/>
            </a:pPr>
            <a:r>
              <a:rPr lang="en-US" dirty="0" smtClean="0"/>
              <a:t> Allen Bradley</a:t>
            </a:r>
          </a:p>
          <a:p>
            <a:pPr>
              <a:spcBef>
                <a:spcPct val="50000"/>
              </a:spcBef>
              <a:buClr>
                <a:srgbClr val="0070C0"/>
              </a:buClr>
              <a:buSzPct val="50000"/>
            </a:pPr>
            <a:r>
              <a:rPr lang="en-US" dirty="0" smtClean="0"/>
              <a:t>Other smaller PLC systems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805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 txBox="1">
            <a:spLocks noChangeArrowheads="1"/>
          </p:cNvSpPr>
          <p:nvPr/>
        </p:nvSpPr>
        <p:spPr bwMode="auto">
          <a:xfrm>
            <a:off x="1143000" y="2171698"/>
            <a:ext cx="727344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619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569913" algn="l"/>
              </a:tabLst>
            </a:pPr>
            <a:r>
              <a:rPr lang="en-US" altLang="zh-CN" dirty="0" smtClean="0"/>
              <a:t>  Protection, Control and Monitoring in one unit</a:t>
            </a:r>
          </a:p>
          <a:p>
            <a:pPr marL="461963" lvl="1" indent="-47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 Up to 13 DIs and 5DOs  in one unit </a:t>
            </a:r>
          </a:p>
          <a:p>
            <a:pPr marL="4619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 0.08-63A </a:t>
            </a:r>
            <a:r>
              <a:rPr lang="en-US" altLang="zh-CN" dirty="0"/>
              <a:t>current measuring in one </a:t>
            </a:r>
            <a:r>
              <a:rPr lang="en-US" altLang="zh-CN" dirty="0" smtClean="0"/>
              <a:t>unit</a:t>
            </a:r>
            <a:endParaRPr lang="en-US" altLang="zh-CN" dirty="0"/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Current </a:t>
            </a:r>
            <a:r>
              <a:rPr lang="en-US" altLang="zh-CN" dirty="0"/>
              <a:t>&amp; Voltage Measuring in one </a:t>
            </a:r>
            <a:r>
              <a:rPr lang="en-US" altLang="zh-CN" dirty="0" smtClean="0"/>
              <a:t>unit</a:t>
            </a:r>
            <a:endParaRPr lang="en-US" altLang="zh-CN" dirty="0"/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altLang="zh-CN" dirty="0" smtClean="0"/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zh-CN" dirty="0"/>
          </a:p>
        </p:txBody>
      </p:sp>
      <p:sp>
        <p:nvSpPr>
          <p:cNvPr id="5" name="Explosion 2 4"/>
          <p:cNvSpPr/>
          <p:nvPr/>
        </p:nvSpPr>
        <p:spPr>
          <a:xfrm flipH="1">
            <a:off x="5715000" y="1600200"/>
            <a:ext cx="3581400" cy="2926029"/>
          </a:xfrm>
          <a:prstGeom prst="irregularSeal2">
            <a:avLst/>
          </a:prstGeom>
          <a:solidFill>
            <a:schemeClr val="accent3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tabLst>
                <a:tab pos="344488" algn="l"/>
                <a:tab pos="1312863" algn="l"/>
              </a:tabLst>
              <a:defRPr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  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Easy to setup, easy to operate, easy to use!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4915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dirty="0" smtClean="0">
              <a:ea typeface="宋体" charset="-122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dirty="0" smtClean="0">
                <a:ea typeface="宋体" charset="-122"/>
                <a:cs typeface="Arial" charset="0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99B336DA-20A0-4292-9C00-A991BD7685F2}" type="datetime4">
              <a:rPr lang="en-US" altLang="zh-CN" sz="600" smtClean="0">
                <a:ea typeface="宋体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dirty="0" smtClean="0">
                <a:ea typeface="宋体" charset="-122"/>
                <a:cs typeface="Arial" charset="0"/>
              </a:rPr>
              <a:t> | Slide </a:t>
            </a:r>
            <a:fld id="{92CD6D88-9D1D-4A23-84CA-631EFA33C7F9}" type="slidenum">
              <a:rPr lang="en-US" altLang="zh-CN" sz="600" smtClean="0">
                <a:ea typeface="宋体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 sz="600" dirty="0" smtClean="0">
              <a:ea typeface="宋体" charset="-122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76400" y="1600200"/>
            <a:ext cx="3886200" cy="571499"/>
          </a:xfrm>
          <a:prstGeom prst="rect">
            <a:avLst/>
          </a:prstGeom>
          <a:noFill/>
          <a:ln w="6350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b="1" dirty="0">
                <a:uFill>
                  <a:solidFill>
                    <a:schemeClr val="accent1"/>
                  </a:solidFill>
                </a:uFill>
              </a:rPr>
              <a:t>M10x device is </a:t>
            </a:r>
            <a:r>
              <a:rPr lang="en-US" altLang="zh-CN" b="1" dirty="0" smtClean="0">
                <a:uFill>
                  <a:solidFill>
                    <a:schemeClr val="accent1"/>
                  </a:solidFill>
                </a:uFill>
              </a:rPr>
              <a:t>a ONE </a:t>
            </a:r>
            <a:r>
              <a:rPr lang="en-US" altLang="zh-CN" b="1" dirty="0">
                <a:uFill>
                  <a:solidFill>
                    <a:schemeClr val="accent1"/>
                  </a:solidFill>
                </a:uFill>
              </a:rPr>
              <a:t>size </a:t>
            </a:r>
            <a:r>
              <a:rPr lang="en-US" altLang="zh-CN" b="1" dirty="0" smtClean="0">
                <a:uFill>
                  <a:solidFill>
                    <a:schemeClr val="accent1"/>
                  </a:solidFill>
                </a:uFill>
              </a:rPr>
              <a:t>device</a:t>
            </a:r>
            <a:endParaRPr lang="en-US" altLang="zh-CN" b="1" dirty="0">
              <a:uFill>
                <a:solidFill>
                  <a:schemeClr val="accent1"/>
                </a:solidFill>
              </a:u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83572" y="3817938"/>
            <a:ext cx="5631628" cy="571499"/>
          </a:xfrm>
          <a:prstGeom prst="rect">
            <a:avLst/>
          </a:prstGeom>
          <a:noFill/>
          <a:ln w="6350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b="1" dirty="0" smtClean="0"/>
              <a:t>Multiple product choices for different applications</a:t>
            </a:r>
            <a:endParaRPr lang="en-US" altLang="zh-CN" b="1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143000" y="4377990"/>
            <a:ext cx="727344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619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  Simplified or Advanced Version-M101 or M102</a:t>
            </a:r>
            <a:endParaRPr lang="en-US" altLang="zh-CN" dirty="0"/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 </a:t>
            </a:r>
            <a:r>
              <a:rPr lang="en-US" altLang="zh-CN" dirty="0" smtClean="0"/>
              <a:t>Fieldbus type- PROFIBUS or Modbus</a:t>
            </a:r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 </a:t>
            </a:r>
            <a:r>
              <a:rPr lang="en-US" altLang="zh-CN" dirty="0" smtClean="0"/>
              <a:t>Aux Supply and DI type – 24Vdc, 110Vac, 240Vac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zh-CN" dirty="0"/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636588" lvl="1" indent="-1793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zh-CN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5" descr="Multili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7950" y="1600200"/>
            <a:ext cx="1900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latin typeface="Arial" charset="0"/>
                <a:ea typeface="宋体" charset="-122"/>
                <a:cs typeface="Arial" charset="0"/>
              </a:rPr>
              <a:t>Product Guide </a:t>
            </a:r>
            <a:br>
              <a:rPr lang="en-US" altLang="zh-CN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Assortment</a:t>
            </a: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E36F8673-4D7F-4680-AD55-1DE0D8B65F8C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D0662F14-02F2-4ED5-AFED-7C0451AB14DE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572000" y="3295651"/>
            <a:ext cx="4356100" cy="1123950"/>
          </a:xfrm>
          <a:prstGeom prst="rect">
            <a:avLst/>
          </a:prstGeom>
          <a:solidFill>
            <a:schemeClr val="hlink">
              <a:alpha val="49019"/>
            </a:schemeClr>
          </a:solidFill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+mn-lt"/>
                <a:ea typeface="+mn-ea"/>
              </a:rPr>
              <a:t>One size </a:t>
            </a:r>
            <a:r>
              <a:rPr lang="en-US" sz="1400" b="1" dirty="0">
                <a:latin typeface="+mn-lt"/>
                <a:ea typeface="+mn-ea"/>
              </a:rPr>
              <a:t>device M10x </a:t>
            </a:r>
            <a:r>
              <a:rPr lang="en-US" sz="1400" b="1" dirty="0" smtClean="0">
                <a:latin typeface="+mn-lt"/>
                <a:ea typeface="+mn-ea"/>
              </a:rPr>
              <a:t>with multiple choices,</a:t>
            </a:r>
          </a:p>
          <a:p>
            <a:pPr marL="461963">
              <a:lnSpc>
                <a:spcPct val="90000"/>
              </a:lnSpc>
              <a:buClr>
                <a:schemeClr val="tx2"/>
              </a:buClr>
              <a:buSzPct val="70000"/>
            </a:pPr>
            <a:endParaRPr lang="en-US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19063">
              <a:lnSpc>
                <a:spcPct val="90000"/>
              </a:lnSpc>
              <a:buClr>
                <a:schemeClr val="tx2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</a:rPr>
              <a:t>Simplified or Advanced Version-M101 or M102</a:t>
            </a:r>
          </a:p>
          <a:p>
            <a:pPr marL="119063" lvl="1">
              <a:lnSpc>
                <a:spcPct val="90000"/>
              </a:lnSpc>
              <a:buClr>
                <a:schemeClr val="tx2"/>
              </a:buClr>
              <a:buSzPct val="70000"/>
            </a:pPr>
            <a:r>
              <a:rPr lang="en-US" altLang="zh-CN" sz="1200" dirty="0" smtClean="0">
                <a:solidFill>
                  <a:srgbClr val="000000"/>
                </a:solidFill>
              </a:rPr>
              <a:t> Fieldbus </a:t>
            </a:r>
            <a:r>
              <a:rPr lang="en-US" altLang="zh-CN" sz="1200" dirty="0">
                <a:solidFill>
                  <a:srgbClr val="000000"/>
                </a:solidFill>
              </a:rPr>
              <a:t>type- PROFIBUS or Modbus</a:t>
            </a:r>
          </a:p>
          <a:p>
            <a:pPr marL="119063" lvl="1">
              <a:lnSpc>
                <a:spcPct val="90000"/>
              </a:lnSpc>
              <a:buClr>
                <a:schemeClr val="tx2"/>
              </a:buClr>
              <a:buSzPct val="70000"/>
            </a:pPr>
            <a:r>
              <a:rPr lang="en-US" altLang="zh-CN" sz="1200" dirty="0" smtClean="0">
                <a:solidFill>
                  <a:srgbClr val="000000"/>
                </a:solidFill>
              </a:rPr>
              <a:t> Aux </a:t>
            </a:r>
            <a:r>
              <a:rPr lang="en-US" altLang="zh-CN" sz="1200" dirty="0">
                <a:solidFill>
                  <a:srgbClr val="000000"/>
                </a:solidFill>
              </a:rPr>
              <a:t>Supply and DI type – 24Vdc, 110Vac, 240Vac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72000" y="1600200"/>
            <a:ext cx="4356100" cy="742950"/>
          </a:xfrm>
          <a:prstGeom prst="rect">
            <a:avLst/>
          </a:prstGeom>
          <a:solidFill>
            <a:schemeClr val="hlink">
              <a:alpha val="49019"/>
            </a:schemeClr>
          </a:solidFill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400" b="1" dirty="0"/>
              <a:t>Operator Panel </a:t>
            </a:r>
            <a:r>
              <a:rPr lang="en-US" altLang="zh-CN" sz="1400" b="1" dirty="0" err="1"/>
              <a:t>MDx</a:t>
            </a:r>
            <a:endParaRPr lang="en-US" altLang="zh-CN" sz="1400" b="1" dirty="0"/>
          </a:p>
          <a:p>
            <a:r>
              <a:rPr lang="en-US" altLang="zh-CN" sz="1200" dirty="0">
                <a:solidFill>
                  <a:srgbClr val="000000"/>
                </a:solidFill>
              </a:rPr>
              <a:t>  MD31		Control &amp; Indication</a:t>
            </a:r>
          </a:p>
          <a:p>
            <a:r>
              <a:rPr lang="en-US" altLang="zh-CN" sz="1200" dirty="0">
                <a:solidFill>
                  <a:srgbClr val="000000"/>
                </a:solidFill>
              </a:rPr>
              <a:t>  MD21 (LCD panel)            Control, Monitor, </a:t>
            </a:r>
            <a:r>
              <a:rPr lang="en-US" altLang="zh-CN" sz="1200" dirty="0" err="1">
                <a:solidFill>
                  <a:srgbClr val="000000"/>
                </a:solidFill>
              </a:rPr>
              <a:t>Paramerization</a:t>
            </a:r>
            <a:endParaRPr lang="en-US" altLang="zh-CN" sz="1200" dirty="0">
              <a:solidFill>
                <a:srgbClr val="000000"/>
              </a:solidFill>
            </a:endParaRP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endParaRPr lang="en-GB" altLang="zh-CN" sz="12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572000" y="5133975"/>
            <a:ext cx="4356100" cy="742950"/>
          </a:xfrm>
          <a:prstGeom prst="rect">
            <a:avLst/>
          </a:prstGeom>
          <a:solidFill>
            <a:schemeClr val="hlink">
              <a:alpha val="49019"/>
            </a:schemeClr>
          </a:solidFill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400" b="1" dirty="0"/>
              <a:t>Current Transformer</a:t>
            </a:r>
          </a:p>
          <a:p>
            <a:r>
              <a:rPr lang="en-US" altLang="zh-CN" sz="1200" dirty="0">
                <a:solidFill>
                  <a:srgbClr val="000000"/>
                </a:solidFill>
              </a:rPr>
              <a:t>  ZCT	                     for Earth Fault Current</a:t>
            </a:r>
          </a:p>
          <a:p>
            <a:r>
              <a:rPr lang="en-US" altLang="zh-CN" sz="1200" dirty="0">
                <a:solidFill>
                  <a:srgbClr val="000000"/>
                </a:solidFill>
              </a:rPr>
              <a:t>  External CT	                     for Current range &gt;</a:t>
            </a:r>
            <a:r>
              <a:rPr lang="en-US" altLang="zh-CN" sz="1200" dirty="0" smtClean="0">
                <a:solidFill>
                  <a:srgbClr val="000000"/>
                </a:solidFill>
              </a:rPr>
              <a:t>63A</a:t>
            </a:r>
            <a:endParaRPr lang="en-GB" altLang="zh-CN" sz="1200" dirty="0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188" y="3263407"/>
            <a:ext cx="1298575" cy="13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icture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903788"/>
            <a:ext cx="9144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308937"/>
            <a:ext cx="916169" cy="73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12" y="2445426"/>
            <a:ext cx="910560" cy="46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Digital Inputs &amp; Outputs</a:t>
            </a:r>
          </a:p>
        </p:txBody>
      </p:sp>
      <p:graphicFrame>
        <p:nvGraphicFramePr>
          <p:cNvPr id="60503" name="Group 8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4007864"/>
              </p:ext>
            </p:extLst>
          </p:nvPr>
        </p:nvGraphicFramePr>
        <p:xfrm>
          <a:off x="1714948" y="1600200"/>
          <a:ext cx="5534025" cy="1084263"/>
        </p:xfrm>
        <a:graphic>
          <a:graphicData uri="http://schemas.openxmlformats.org/drawingml/2006/table">
            <a:tbl>
              <a:tblPr/>
              <a:tblGrid>
                <a:gridCol w="1953097"/>
                <a:gridCol w="1534284"/>
                <a:gridCol w="2046644"/>
              </a:tblGrid>
              <a:tr h="559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Digital inputs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M10x</a:t>
                      </a:r>
                      <a:b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</a:b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(24VDC)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M10x</a:t>
                      </a:r>
                      <a:b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</a:b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(110V or 230VAC)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Configurable DI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13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0504" name="Group 8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2850418"/>
              </p:ext>
            </p:extLst>
          </p:nvPr>
        </p:nvGraphicFramePr>
        <p:xfrm>
          <a:off x="1714948" y="4038600"/>
          <a:ext cx="5105400" cy="1194118"/>
        </p:xfrm>
        <a:graphic>
          <a:graphicData uri="http://schemas.openxmlformats.org/drawingml/2006/table">
            <a:tbl>
              <a:tblPr/>
              <a:tblGrid>
                <a:gridCol w="2743200"/>
                <a:gridCol w="1219200"/>
                <a:gridCol w="114300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Relay outputs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M102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M101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Contactor relay output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3 NO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2 NO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Configurable relay output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1 NO +1 NC</a:t>
                      </a:r>
                      <a:b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</a:b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1 NO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1 NO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8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  <a:cs typeface="Arial" charset="0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0F25F5F2-CC7E-4060-B155-6BAB2427A3D1}" type="datetime4">
              <a:rPr lang="en-US" altLang="zh-CN" sz="600" smtClean="0">
                <a:ea typeface="宋体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  <a:cs typeface="Arial" charset="0"/>
              </a:rPr>
              <a:t> | Slide </a:t>
            </a:r>
            <a:fld id="{D60AECD9-D325-4825-A192-D296CB93820C}" type="slidenum">
              <a:rPr lang="en-US" altLang="zh-CN" sz="600" smtClean="0">
                <a:ea typeface="宋体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 sz="600" smtClean="0">
              <a:ea typeface="宋体" charset="-122"/>
              <a:cs typeface="Arial" charset="0"/>
            </a:endParaRPr>
          </a:p>
        </p:txBody>
      </p:sp>
      <p:sp>
        <p:nvSpPr>
          <p:cNvPr id="59439" name="Rectangle 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0" name="Rectangle 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1" name="Rectangle 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2" name="Rectangle 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3" name="Rectangle 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4" name="Rectangle 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5" name="Rectangle 1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6" name="Rectangle 1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7" name="Rectangle 1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8" name="Rectangle 1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49" name="Rectangle 1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0" name="Rectangle 1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1" name="Rectangle 1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2" name="Rectangle 1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3" name="Rectangle 1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4" name="Rectangle 1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5" name="Rectangle 2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6" name="Rectangle 2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7" name="Rectangle 2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8" name="Rectangle 2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59" name="Rectangle 2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0" name="Rectangle 2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1" name="Rectangle 107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2" name="Rectangle 114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3" name="Rectangle 116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4" name="Rectangle 118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5" name="Rectangle 120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6" name="Rectangle 123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7" name="Rectangle 125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8" name="Rectangle 127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69" name="Rectangle 129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0" name="Rectangle 213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1" name="Rectangle 218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2" name="Rectangle 220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3" name="Rectangle 223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4" name="Rectangle 225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9475" name="Rectangle 275"/>
          <p:cNvSpPr>
            <a:spLocks noChangeArrowheads="1"/>
          </p:cNvSpPr>
          <p:nvPr/>
        </p:nvSpPr>
        <p:spPr bwMode="auto">
          <a:xfrm>
            <a:off x="0" y="4173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59476" name="TextBox 42"/>
          <p:cNvSpPr txBox="1">
            <a:spLocks noChangeArrowheads="1"/>
          </p:cNvSpPr>
          <p:nvPr/>
        </p:nvSpPr>
        <p:spPr bwMode="auto">
          <a:xfrm>
            <a:off x="1828800" y="2716371"/>
            <a:ext cx="33813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85725">
              <a:buClr>
                <a:schemeClr val="tx2"/>
              </a:buClr>
              <a:tabLst>
                <a:tab pos="357188" algn="l"/>
              </a:tabLst>
            </a:pPr>
            <a:r>
              <a:rPr lang="en-US" altLang="zh-CN" sz="1400" dirty="0"/>
              <a:t>Note for configurable </a:t>
            </a:r>
            <a:r>
              <a:rPr lang="en-US" altLang="zh-CN" sz="1400" dirty="0" smtClean="0"/>
              <a:t>DI:</a:t>
            </a:r>
            <a:endParaRPr lang="en-US" altLang="zh-CN" sz="1400" dirty="0"/>
          </a:p>
          <a:p>
            <a:pPr lvl="1" indent="176213">
              <a:buClr>
                <a:schemeClr val="tx2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zh-CN" sz="1400" dirty="0" smtClean="0"/>
              <a:t>DC input detection time &lt;=20ms</a:t>
            </a:r>
            <a:endParaRPr lang="en-US" altLang="zh-CN" sz="1400" dirty="0"/>
          </a:p>
          <a:p>
            <a:pPr lvl="1" indent="176213">
              <a:buClr>
                <a:schemeClr val="tx2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zh-CN" sz="1400" dirty="0" smtClean="0"/>
              <a:t>AC </a:t>
            </a:r>
            <a:r>
              <a:rPr lang="en-US" altLang="zh-CN" sz="1400" dirty="0"/>
              <a:t>input detection time </a:t>
            </a:r>
            <a:r>
              <a:rPr lang="en-US" altLang="zh-CN" sz="1400" dirty="0" smtClean="0"/>
              <a:t>&lt;=50ms</a:t>
            </a:r>
            <a:endParaRPr lang="en-US" altLang="zh-CN" sz="1400" dirty="0"/>
          </a:p>
        </p:txBody>
      </p:sp>
      <p:sp>
        <p:nvSpPr>
          <p:cNvPr id="59477" name="TextBox 44"/>
          <p:cNvSpPr txBox="1">
            <a:spLocks noChangeArrowheads="1"/>
          </p:cNvSpPr>
          <p:nvPr/>
        </p:nvSpPr>
        <p:spPr bwMode="auto">
          <a:xfrm>
            <a:off x="1610343" y="5475642"/>
            <a:ext cx="52638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buClr>
                <a:schemeClr val="tx2"/>
              </a:buClr>
            </a:pPr>
            <a:r>
              <a:rPr lang="en-US" altLang="zh-CN" sz="1400" dirty="0"/>
              <a:t>Note for DO </a:t>
            </a:r>
            <a:r>
              <a:rPr lang="en-US" altLang="zh-CN" sz="1400" dirty="0" smtClean="0"/>
              <a:t>relay:</a:t>
            </a:r>
            <a:endParaRPr lang="en-US" altLang="zh-CN" sz="1400" dirty="0"/>
          </a:p>
          <a:p>
            <a:pPr lvl="1" indent="176213">
              <a:buClr>
                <a:schemeClr val="tx2"/>
              </a:buClr>
              <a:buFont typeface="Wingdings" pitchFamily="2" charset="2"/>
              <a:buChar char="§"/>
            </a:pPr>
            <a:r>
              <a:rPr lang="en-US" altLang="zh-CN" sz="1400" dirty="0"/>
              <a:t>Relay contact max 2A (24VDC </a:t>
            </a:r>
            <a:r>
              <a:rPr lang="en-US" altLang="zh-CN" sz="1400" dirty="0" smtClean="0"/>
              <a:t>DC13  or 230VAC </a:t>
            </a:r>
            <a:r>
              <a:rPr lang="en-US" altLang="zh-CN" sz="1400" dirty="0"/>
              <a:t>AC15)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928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Control Functions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graphicFrame>
        <p:nvGraphicFramePr>
          <p:cNvPr id="2119706" name="Group 2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60246803"/>
              </p:ext>
            </p:extLst>
          </p:nvPr>
        </p:nvGraphicFramePr>
        <p:xfrm>
          <a:off x="1752600" y="1550220"/>
          <a:ext cx="6219826" cy="4552952"/>
        </p:xfrm>
        <a:graphic>
          <a:graphicData uri="http://schemas.openxmlformats.org/drawingml/2006/table">
            <a:tbl>
              <a:tblPr/>
              <a:tblGrid>
                <a:gridCol w="4702795"/>
                <a:gridCol w="763256"/>
                <a:gridCol w="753775"/>
              </a:tblGrid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Control functions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Non Reversing DOL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Reversing DOL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Non Reversing DOL with Remote Control Unit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Reversing DOL with Remote Control Unit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Non Reversing Star-Delta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Non Reversing Two Speed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Actuator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Autotransformer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Non Reversing Soft-Starter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Reversing Soft-Starter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Contactor Feeder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Feeder (motor operated MCCB only)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1F261C4F-66F5-41BE-9FC9-54BA59DDF115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17F3D82C-81FC-4384-BF57-65C26546F194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53309" name="Rectangle 3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53310" name="Rectangle 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1" name="Rectangle 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2" name="Rectangle 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3" name="Rectangle 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4" name="Rectangle 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5" name="Rectangle 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6" name="Rectangle 1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7" name="Rectangle 1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8" name="Rectangle 1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19" name="Rectangle 1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0" name="Rectangle 1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1" name="Rectangle 1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2" name="Rectangle 1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3" name="Rectangle 1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4" name="Rectangle 1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5" name="Rectangle 1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6" name="Rectangle 2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7" name="Rectangle 2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8" name="Rectangle 2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29" name="Rectangle 2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30" name="Rectangle 2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3331" name="Rectangle 2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Protection Functions</a:t>
            </a:r>
          </a:p>
        </p:txBody>
      </p:sp>
      <p:graphicFrame>
        <p:nvGraphicFramePr>
          <p:cNvPr id="2114586" name="Group 2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8918245"/>
              </p:ext>
            </p:extLst>
          </p:nvPr>
        </p:nvGraphicFramePr>
        <p:xfrm>
          <a:off x="1752600" y="1524003"/>
          <a:ext cx="6296025" cy="4676772"/>
        </p:xfrm>
        <a:graphic>
          <a:graphicData uri="http://schemas.openxmlformats.org/drawingml/2006/table">
            <a:tbl>
              <a:tblPr/>
              <a:tblGrid>
                <a:gridCol w="4726817"/>
                <a:gridCol w="801400"/>
                <a:gridCol w="767808"/>
              </a:tblGrid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Protection functions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Thermal Overload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Thermal Overload </a:t>
                      </a:r>
                      <a:r>
                        <a:rPr kumimoji="0" lang="en-US" altLang="zh-CN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Eex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-e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Stall Protection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Phase Failure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Phase Current Unbalance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No- Load  Protection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Under- Load Protection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Earth Fault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Motor Temperature (PTC)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Under-Voltage with Auto Restart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Long Start Protection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Start Limitation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Start Interlock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63EC37EC-2864-4D94-BC55-8B03FD6567E1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1BC07098-7569-4D03-ADF0-F1EBE4EFF45E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55357" name="Rectangle 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58" name="Rectangle 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59" name="Rectangle 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0" name="Rectangle 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1" name="Rectangle 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2" name="Rectangle 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3" name="Rectangle 1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4" name="Rectangle 1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5" name="Rectangle 1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6" name="Rectangle 1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7" name="Rectangle 1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8" name="Rectangle 1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69" name="Rectangle 1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0" name="Rectangle 1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1" name="Rectangle 1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2" name="Rectangle 1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3" name="Rectangle 2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4" name="Rectangle 2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5" name="Rectangle 2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6" name="Rectangle 2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7" name="Rectangle 2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5378" name="Rectangle 2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Monitoring &amp; Reporting Functions</a:t>
            </a:r>
          </a:p>
        </p:txBody>
      </p:sp>
      <p:sp>
        <p:nvSpPr>
          <p:cNvPr id="574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88377C9E-D954-4C4D-835F-01C4549FEF82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AED97163-72F7-41B9-A4BD-3F588E2F05A5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57409" name="Rectangle 3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57410" name="Rectangle 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1" name="Rectangle 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2" name="Rectangle 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3" name="Rectangle 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4" name="Rectangle 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5" name="Rectangle 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6" name="Rectangle 1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7" name="Rectangle 1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8" name="Rectangle 1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19" name="Rectangle 1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0" name="Rectangle 1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1" name="Rectangle 1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2" name="Rectangle 1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3" name="Rectangle 1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4" name="Rectangle 1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5" name="Rectangle 1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6" name="Rectangle 2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7" name="Rectangle 2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8" name="Rectangle 2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29" name="Rectangle 2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30" name="Rectangle 2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57431" name="Rectangle 2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1" name="Group 15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84098536"/>
              </p:ext>
            </p:extLst>
          </p:nvPr>
        </p:nvGraphicFramePr>
        <p:xfrm>
          <a:off x="1723913" y="1497106"/>
          <a:ext cx="6219824" cy="4999041"/>
        </p:xfrm>
        <a:graphic>
          <a:graphicData uri="http://schemas.openxmlformats.org/drawingml/2006/table">
            <a:tbl>
              <a:tblPr/>
              <a:tblGrid>
                <a:gridCol w="4804278"/>
                <a:gridCol w="735576"/>
                <a:gridCol w="679970"/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Monitoring &amp; Reporting functions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M102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Motor Status (Run, Stop, Alarm, Trip)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Phase Current L1,L2,L3 (A)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Phase Current L1,L2,L3 (%)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Thermal Capacity (%)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Time to Trip &amp; Time to Reset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Power Factor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Line voltage L1-L2, L1-L3,L2-L3 (V)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Frequency (Hz)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Earth Fault Current (A)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  <a:cs typeface="+mn-cs"/>
                        </a:rPr>
                        <a:t> PTC Value (ohm)</a:t>
                      </a:r>
                      <a:endParaRPr kumimoji="0" lang="zh-CN" alt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ea typeface="宋体" pitchFamily="2" charset="-122"/>
                        <a:cs typeface="+mn-cs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Active Power (kW), Apparent Power (kVA)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Energy (kWh)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Actual Starting Time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  <a:cs typeface="+mn-cs"/>
                        </a:rPr>
                        <a:t>Phase (current) unbalance (%)</a:t>
                      </a:r>
                      <a:endParaRPr kumimoji="0" lang="zh-CN" alt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ea typeface="宋体" pitchFamily="2" charset="-122"/>
                        <a:cs typeface="+mn-cs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Alarm / Trip on protection functions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Digital Input Status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/>
                        </a:rPr>
                        <a:t></a:t>
                      </a:r>
                      <a:r>
                        <a:rPr kumimoji="0" lang="zh-CN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2362200" y="6496147"/>
            <a:ext cx="66192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76213">
              <a:buClr>
                <a:schemeClr val="tx2"/>
              </a:buClr>
            </a:pPr>
            <a:r>
              <a:rPr lang="en-US" altLang="zh-CN" sz="1400" dirty="0" smtClean="0"/>
              <a:t>*  All available via </a:t>
            </a:r>
            <a:r>
              <a:rPr lang="en-US" altLang="zh-CN" sz="1400" dirty="0" err="1" smtClean="0"/>
              <a:t>MDx</a:t>
            </a:r>
            <a:r>
              <a:rPr lang="en-US" altLang="zh-CN" sz="1400" dirty="0" smtClean="0"/>
              <a:t> and Fieldbus. </a:t>
            </a:r>
            <a:endParaRPr lang="en-US" altLang="zh-CN" sz="14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200775"/>
            <a:ext cx="2808288" cy="65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CN" sz="600"/>
          </a:p>
          <a:p>
            <a:r>
              <a:rPr lang="en-US" altLang="zh-CN" sz="600"/>
              <a:t>© ABB Group </a:t>
            </a:r>
          </a:p>
          <a:p>
            <a:fld id="{9E627E5E-F150-412B-A05F-0F038F0BB027}" type="datetime4">
              <a:rPr lang="en-US" altLang="zh-CN" sz="600"/>
              <a:pPr/>
              <a:t>August 8, 2013</a:t>
            </a:fld>
            <a:r>
              <a:rPr lang="en-US" altLang="zh-CN" sz="600"/>
              <a:t> | Slide </a:t>
            </a:r>
            <a:fld id="{2878310F-85E8-47EA-8ABD-ADBC43859CEC}" type="slidenum">
              <a:rPr lang="en-US" altLang="zh-CN" sz="600"/>
              <a:pPr/>
              <a:t>19</a:t>
            </a:fld>
            <a:endParaRPr lang="en-US" altLang="zh-CN" sz="60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Maintenance &amp; Service Data</a:t>
            </a:r>
            <a:endParaRPr lang="en-GB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743325" y="25860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AU" altLang="zh-CN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852863" y="25908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AU" altLang="zh-CN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643438" y="1524000"/>
            <a:ext cx="43481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2550" indent="-17780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GB" altLang="zh-CN" dirty="0" smtClean="0"/>
              <a:t>Maintenance &amp; Service Data</a:t>
            </a:r>
            <a:r>
              <a:rPr lang="en-GB" altLang="zh-CN" dirty="0"/>
              <a:t/>
            </a:r>
            <a:br>
              <a:rPr lang="en-GB" altLang="zh-CN" dirty="0"/>
            </a:br>
            <a:endParaRPr lang="en-GB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Running time </a:t>
            </a:r>
            <a:r>
              <a:rPr lang="en-US" altLang="zh-CN" dirty="0" smtClean="0"/>
              <a:t> </a:t>
            </a:r>
            <a:r>
              <a:rPr lang="en-US" altLang="zh-CN" dirty="0"/>
              <a:t>(max value 65534)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Stopped time (via </a:t>
            </a:r>
            <a:r>
              <a:rPr lang="en-US" altLang="zh-CN" dirty="0" smtClean="0"/>
              <a:t>serial link, max value </a:t>
            </a:r>
            <a:r>
              <a:rPr lang="en-US" altLang="zh-CN" dirty="0"/>
              <a:t>65534)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Switching </a:t>
            </a:r>
            <a:r>
              <a:rPr lang="en-US" altLang="zh-CN" dirty="0" smtClean="0"/>
              <a:t>number(max </a:t>
            </a:r>
            <a:r>
              <a:rPr lang="en-US" altLang="zh-CN" dirty="0"/>
              <a:t>value 65534)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Running time and </a:t>
            </a:r>
            <a:r>
              <a:rPr lang="en-US" altLang="zh-CN" dirty="0" smtClean="0"/>
              <a:t>Switching </a:t>
            </a:r>
            <a:r>
              <a:rPr lang="en-US" altLang="zh-CN" dirty="0"/>
              <a:t>number</a:t>
            </a:r>
            <a:br>
              <a:rPr lang="en-US" altLang="zh-CN" dirty="0"/>
            </a:br>
            <a:r>
              <a:rPr lang="en-US" altLang="zh-CN" dirty="0"/>
              <a:t> alarm setting range</a:t>
            </a:r>
            <a:r>
              <a:rPr lang="en-US" altLang="zh-CN" dirty="0" smtClean="0"/>
              <a:t>: </a:t>
            </a:r>
            <a:r>
              <a:rPr lang="en-US" altLang="zh-CN" dirty="0"/>
              <a:t>1…65534hrs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/>
              <a:t> Energy Counter  (kWh</a:t>
            </a:r>
            <a:r>
              <a:rPr lang="en-US" altLang="zh-CN" dirty="0" smtClean="0"/>
              <a:t>)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Number of Trips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Current before last trip</a:t>
            </a: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US" altLang="zh-CN" dirty="0" smtClean="0"/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SOE up to 256 events </a:t>
            </a:r>
            <a:endParaRPr lang="en-US" altLang="zh-CN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57188" lvl="1" indent="-95250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Char char="§"/>
            </a:pPr>
            <a:endParaRPr lang="en-GB" altLang="zh-CN" dirty="0"/>
          </a:p>
        </p:txBody>
      </p:sp>
      <p:sp>
        <p:nvSpPr>
          <p:cNvPr id="61446" name="AutoShape 6">
            <a:hlinkClick r:id="" action="ppaction://noaction" highlightClick="1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7591425" y="5962650"/>
            <a:ext cx="1104900" cy="438150"/>
          </a:xfrm>
          <a:prstGeom prst="actionButtonBlank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AU" altLang="zh-CN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2263"/>
            <a:ext cx="3025401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latin typeface="Arial" charset="0"/>
                <a:ea typeface="宋体" charset="-122"/>
                <a:cs typeface="Arial" charset="0"/>
              </a:rPr>
              <a:t>Introduction to M10x</a:t>
            </a:r>
            <a:br>
              <a:rPr lang="en-US" altLang="zh-CN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 Content</a:t>
            </a:r>
            <a:r>
              <a:rPr lang="en-US" altLang="zh-CN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smtClean="0">
                <a:latin typeface="Arial" charset="0"/>
                <a:ea typeface="宋体" charset="-122"/>
                <a:cs typeface="Arial" charset="0"/>
              </a:rPr>
            </a:br>
            <a:endParaRPr lang="en-US" altLang="zh-CN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AE80DDF7-7CE6-4EEA-B298-FC44D867DADC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0B501B8F-183F-4FAA-BDBC-561DB17CE6BC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 sz="600" smtClean="0">
              <a:ea typeface="宋体" charset="-122"/>
            </a:endParaRPr>
          </a:p>
        </p:txBody>
      </p:sp>
      <p:pic>
        <p:nvPicPr>
          <p:cNvPr id="286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8269" y="1874134"/>
            <a:ext cx="3112031" cy="24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592263"/>
            <a:ext cx="1371600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 </a:t>
            </a:r>
            <a:endParaRPr lang="en-US" sz="900" b="1" dirty="0" smtClean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Advantages of </a:t>
            </a: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Intelligent </a:t>
            </a:r>
            <a:r>
              <a:rPr lang="en-US" sz="900" dirty="0" err="1" smtClean="0"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MNS3.0+M10x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</a:t>
            </a: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50704141"/>
              </p:ext>
            </p:extLst>
          </p:nvPr>
        </p:nvGraphicFramePr>
        <p:xfrm>
          <a:off x="4572000" y="1592263"/>
          <a:ext cx="3276600" cy="457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66874" y="1592263"/>
            <a:ext cx="1447800" cy="2025965"/>
            <a:chOff x="2614614" y="2133600"/>
            <a:chExt cx="760825" cy="1065388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957" y="2133600"/>
              <a:ext cx="749482" cy="60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14" y="2819400"/>
              <a:ext cx="749482" cy="379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E36F8673-4D7F-4680-AD55-1DE0D8B65F8C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D0662F14-02F2-4ED5-AFED-7C0451AB14DE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8846" y="3962401"/>
            <a:ext cx="7915154" cy="250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Local Operator Panel </a:t>
            </a:r>
            <a:r>
              <a:rPr lang="en-US" b="1" dirty="0" smtClean="0"/>
              <a:t>MD21/MD31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 smtClean="0"/>
              <a:t> Real time alarm/trip message, up to 256 events with time stamp(MD21)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Configurable LEDs’ (4sets) color and function ( LED label is replaceable)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Direct Start 1/Start 2/ Stop (Reset) control buttons.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/>
              <a:t> </a:t>
            </a:r>
            <a:r>
              <a:rPr lang="en-US" dirty="0" smtClean="0"/>
              <a:t>Selectable running parameters to be displayed (max.13pages)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 smtClean="0"/>
              <a:t> Navigational </a:t>
            </a:r>
            <a:r>
              <a:rPr lang="en-US" dirty="0"/>
              <a:t>buttons </a:t>
            </a:r>
            <a:r>
              <a:rPr lang="en-US" dirty="0" smtClean="0"/>
              <a:t>available for parameter setting </a:t>
            </a:r>
            <a:r>
              <a:rPr lang="en-US" dirty="0"/>
              <a:t>on MD21 </a:t>
            </a:r>
            <a:endParaRPr lang="en-US" dirty="0" smtClean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/>
              <a:t> </a:t>
            </a:r>
            <a:r>
              <a:rPr lang="en-US" dirty="0" smtClean="0"/>
              <a:t>Time setting, Parameter Loading &amp; Self-testing functions on MD21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US" dirty="0" smtClean="0"/>
              <a:t> IP54 </a:t>
            </a:r>
            <a:r>
              <a:rPr lang="en-US" dirty="0"/>
              <a:t>protection design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65" y="1485264"/>
            <a:ext cx="3971264" cy="250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Notched Right Arrow 13"/>
          <p:cNvSpPr/>
          <p:nvPr/>
        </p:nvSpPr>
        <p:spPr>
          <a:xfrm>
            <a:off x="2667000" y="1725919"/>
            <a:ext cx="1343025" cy="339112"/>
          </a:xfrm>
          <a:prstGeom prst="notchedRightArrow">
            <a:avLst>
              <a:gd name="adj1" fmla="val 50000"/>
              <a:gd name="adj2" fmla="val 58426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2800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Operator Panels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669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Product Guide: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Engineering Tool- Parameters Setup Software</a:t>
            </a:r>
          </a:p>
        </p:txBody>
      </p:sp>
      <p:sp>
        <p:nvSpPr>
          <p:cNvPr id="77826" name="Rectangle 11"/>
          <p:cNvSpPr>
            <a:spLocks noGrp="1" noChangeArrowheads="1"/>
          </p:cNvSpPr>
          <p:nvPr>
            <p:ph idx="1"/>
          </p:nvPr>
        </p:nvSpPr>
        <p:spPr>
          <a:xfrm>
            <a:off x="4800600" y="1603674"/>
            <a:ext cx="3879850" cy="460851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b="1" dirty="0" err="1" smtClean="0">
                <a:latin typeface="Arial" charset="0"/>
                <a:ea typeface="宋体" charset="-122"/>
                <a:cs typeface="Arial" charset="0"/>
              </a:rPr>
              <a:t>MCUSetup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Software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Connected to M10x via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MDx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panel on module front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For connection a special cable is used to connect to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MDx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All functions can be parameterized for the different M10x types</a:t>
            </a:r>
          </a:p>
          <a:p>
            <a:pPr>
              <a:lnSpc>
                <a:spcPct val="8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Works with Win XP, Win 7 &amp;8</a:t>
            </a:r>
          </a:p>
          <a:p>
            <a:pPr>
              <a:lnSpc>
                <a:spcPct val="8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Can be used for live demonstration of parameter setting with Demo box</a:t>
            </a:r>
          </a:p>
          <a:p>
            <a:pPr>
              <a:lnSpc>
                <a:spcPct val="80000"/>
              </a:lnSpc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7782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9E9CB099-6D11-430F-AD5D-B4E655A11378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863C1426-2141-4249-976F-62158BA7F5F0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 sz="600" smtClean="0">
              <a:ea typeface="宋体" charset="-122"/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3920" y="1592262"/>
            <a:ext cx="30194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9" descr="Setu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5953" y="3950746"/>
            <a:ext cx="30607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79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Device Selection Guide</a:t>
            </a:r>
          </a:p>
        </p:txBody>
      </p:sp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7057988E-DEC8-4A7F-9093-DC88E5B56393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36354944-023D-4A69-8BC5-5C81233ED74D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63491" name="Rectangle 29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63492" name="Rectangle 3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3" name="Rectangle 3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4" name="Rectangle 3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5" name="Rectangle 3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6" name="Rectangle 3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7" name="Rectangle 3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8" name="Rectangle 3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499" name="Rectangle 3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0" name="Rectangle 3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1" name="Rectangle 3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2" name="Rectangle 4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3" name="Rectangle 4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4" name="Rectangle 42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5" name="Rectangle 43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6" name="Rectangle 44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7" name="Rectangle 45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8" name="Rectangle 46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09" name="Rectangle 47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0" name="Rectangle 48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1" name="Rectangle 49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2" name="Rectangle 50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3" name="Rectangle 51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4" name="Rectangle 52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5" name="Rectangle 53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6" name="Rectangle 54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7" name="Rectangle 55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8" name="Rectangle 56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19" name="Rectangle 57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0" name="Rectangle 58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1" name="Rectangle 59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2" name="Rectangle 60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3" name="Rectangle 61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4" name="Rectangle 62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5" name="Rectangle 63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6" name="Rectangle 64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7" name="Rectangle 65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3528" name="Rectangle 66"/>
          <p:cNvSpPr>
            <a:spLocks noChangeArrowheads="1"/>
          </p:cNvSpPr>
          <p:nvPr/>
        </p:nvSpPr>
        <p:spPr bwMode="auto">
          <a:xfrm>
            <a:off x="0" y="4173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Text Box 88"/>
          <p:cNvSpPr txBox="1">
            <a:spLocks noChangeArrowheads="1"/>
          </p:cNvSpPr>
          <p:nvPr/>
        </p:nvSpPr>
        <p:spPr bwMode="auto">
          <a:xfrm>
            <a:off x="3742873" y="1592262"/>
            <a:ext cx="5229225" cy="4678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altLang="zh-CN" sz="1600" dirty="0" smtClean="0">
                <a:latin typeface="+mn-lt"/>
                <a:ea typeface="宋体" pitchFamily="2" charset="-122"/>
              </a:rPr>
              <a:t>Check what protection </a:t>
            </a:r>
            <a:r>
              <a:rPr lang="en-US" altLang="zh-CN" sz="1600" dirty="0">
                <a:latin typeface="+mn-lt"/>
                <a:ea typeface="宋体" pitchFamily="2" charset="-122"/>
              </a:rPr>
              <a:t>/ control / monitoring function</a:t>
            </a:r>
            <a:br>
              <a:rPr lang="en-US" altLang="zh-CN" sz="1600" dirty="0">
                <a:latin typeface="+mn-lt"/>
                <a:ea typeface="宋体" pitchFamily="2" charset="-122"/>
              </a:rPr>
            </a:br>
            <a:r>
              <a:rPr lang="en-US" altLang="zh-CN" sz="1600" dirty="0">
                <a:latin typeface="+mn-lt"/>
                <a:ea typeface="宋体" pitchFamily="2" charset="-122"/>
              </a:rPr>
              <a:t>is required as per customer specification </a:t>
            </a:r>
            <a:r>
              <a:rPr lang="en-US" altLang="zh-CN" sz="1600" dirty="0">
                <a:latin typeface="+mn-lt"/>
                <a:ea typeface="宋体" pitchFamily="2" charset="-122"/>
                <a:sym typeface="Wingdings" pitchFamily="2" charset="2"/>
              </a:rPr>
              <a:t> </a:t>
            </a:r>
            <a:r>
              <a:rPr lang="en-US" altLang="zh-CN" sz="1600" dirty="0">
                <a:latin typeface="+mn-lt"/>
                <a:ea typeface="宋体" pitchFamily="2" charset="-122"/>
              </a:rPr>
              <a:t>M101 or M102</a:t>
            </a:r>
            <a:br>
              <a:rPr lang="en-US" altLang="zh-CN" sz="1600" dirty="0">
                <a:latin typeface="+mn-lt"/>
                <a:ea typeface="宋体" pitchFamily="2" charset="-122"/>
              </a:rPr>
            </a:br>
            <a:r>
              <a:rPr lang="en-US" altLang="zh-CN" sz="1600" dirty="0">
                <a:latin typeface="+mn-lt"/>
                <a:ea typeface="宋体" pitchFamily="2" charset="-122"/>
              </a:rPr>
              <a:t> </a:t>
            </a: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CN" sz="1600" dirty="0">
                <a:latin typeface="+mn-lt"/>
                <a:ea typeface="宋体" pitchFamily="2" charset="-122"/>
              </a:rPr>
              <a:t>2.   Check the fieldbus communication</a:t>
            </a: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CN" sz="1600" dirty="0">
                <a:latin typeface="+mn-lt"/>
                <a:ea typeface="宋体" pitchFamily="2" charset="-122"/>
              </a:rPr>
              <a:t>      </a:t>
            </a:r>
            <a:r>
              <a:rPr lang="en-US" altLang="zh-CN" sz="1600" dirty="0">
                <a:latin typeface="+mn-lt"/>
                <a:ea typeface="宋体" pitchFamily="2" charset="-122"/>
                <a:sym typeface="Wingdings" pitchFamily="2" charset="2"/>
              </a:rPr>
              <a:t> </a:t>
            </a:r>
            <a:r>
              <a:rPr lang="en-US" altLang="zh-CN" sz="1600" dirty="0">
                <a:latin typeface="+mn-lt"/>
                <a:ea typeface="宋体" pitchFamily="2" charset="-122"/>
              </a:rPr>
              <a:t>M10x-M for Modbus or M10x-P for PROFIBUS </a:t>
            </a:r>
            <a:r>
              <a:rPr lang="en-US" altLang="zh-CN" sz="1600" dirty="0" smtClean="0">
                <a:latin typeface="+mn-lt"/>
                <a:ea typeface="宋体" pitchFamily="2" charset="-122"/>
              </a:rPr>
              <a:t>DP</a:t>
            </a: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zh-CN" sz="1600" dirty="0">
              <a:latin typeface="+mn-lt"/>
              <a:ea typeface="宋体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 startAt="3"/>
              <a:defRPr/>
            </a:pPr>
            <a:r>
              <a:rPr lang="en-US" altLang="zh-CN" sz="1600" dirty="0" smtClean="0">
                <a:latin typeface="+mn-lt"/>
                <a:ea typeface="宋体" pitchFamily="2" charset="-122"/>
              </a:rPr>
              <a:t>Check control voltage requirement (power supply and DI) to finalize the product type (24VDC, 110VAC or 230VAC)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altLang="zh-CN" sz="1600" dirty="0">
              <a:latin typeface="+mn-lt"/>
              <a:ea typeface="宋体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AU" altLang="zh-CN" sz="1600" dirty="0" smtClean="0">
                <a:latin typeface="+mn-lt"/>
                <a:ea typeface="宋体" pitchFamily="2" charset="-122"/>
              </a:rPr>
              <a:t>Select operator panel </a:t>
            </a:r>
            <a:r>
              <a:rPr lang="en-US" altLang="zh-CN" sz="1600" dirty="0">
                <a:ea typeface="宋体" pitchFamily="2" charset="-122"/>
                <a:sym typeface="Wingdings" pitchFamily="2" charset="2"/>
              </a:rPr>
              <a:t> </a:t>
            </a:r>
            <a:r>
              <a:rPr lang="en-US" altLang="zh-CN" sz="1600" dirty="0" smtClean="0">
                <a:ea typeface="宋体" pitchFamily="2" charset="-122"/>
                <a:sym typeface="Wingdings" pitchFamily="2" charset="2"/>
              </a:rPr>
              <a:t> </a:t>
            </a:r>
            <a:r>
              <a:rPr lang="en-AU" altLang="zh-CN" sz="1600" dirty="0" smtClean="0">
                <a:latin typeface="+mn-lt"/>
                <a:ea typeface="宋体" pitchFamily="2" charset="-122"/>
              </a:rPr>
              <a:t>MD31 </a:t>
            </a:r>
            <a:r>
              <a:rPr lang="en-AU" altLang="zh-CN" sz="1600" dirty="0">
                <a:latin typeface="+mn-lt"/>
                <a:ea typeface="宋体" pitchFamily="2" charset="-122"/>
              </a:rPr>
              <a:t>(simple) or </a:t>
            </a:r>
            <a:r>
              <a:rPr lang="en-AU" altLang="zh-CN" sz="1600" dirty="0" smtClean="0">
                <a:latin typeface="+mn-lt"/>
                <a:ea typeface="宋体" pitchFamily="2" charset="-122"/>
              </a:rPr>
              <a:t>MD21 </a:t>
            </a:r>
            <a:r>
              <a:rPr lang="en-AU" altLang="zh-CN" sz="1600" dirty="0">
                <a:latin typeface="+mn-lt"/>
                <a:ea typeface="宋体" pitchFamily="2" charset="-122"/>
              </a:rPr>
              <a:t>(LCD)</a:t>
            </a:r>
            <a:br>
              <a:rPr lang="en-AU" altLang="zh-CN" sz="1600" dirty="0">
                <a:latin typeface="+mn-lt"/>
                <a:ea typeface="宋体" pitchFamily="2" charset="-122"/>
              </a:rPr>
            </a:br>
            <a:endParaRPr lang="en-US" altLang="zh-CN" sz="1600" i="1" dirty="0">
              <a:latin typeface="+mn-lt"/>
              <a:ea typeface="宋体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US" altLang="zh-CN" sz="1600" i="1" dirty="0" smtClean="0">
                <a:latin typeface="+mn-lt"/>
                <a:ea typeface="宋体" pitchFamily="2" charset="-122"/>
              </a:rPr>
              <a:t>Refer to engineering guideline or  coordination table for motor starter type coordination </a:t>
            </a:r>
            <a:r>
              <a:rPr lang="en-AU" altLang="zh-CN" sz="1600" i="1" dirty="0">
                <a:latin typeface="+mn-lt"/>
                <a:ea typeface="宋体" pitchFamily="2" charset="-122"/>
              </a:rPr>
              <a:t/>
            </a:r>
            <a:br>
              <a:rPr lang="en-AU" altLang="zh-CN" sz="1600" i="1" dirty="0">
                <a:latin typeface="+mn-lt"/>
                <a:ea typeface="宋体" pitchFamily="2" charset="-122"/>
              </a:rPr>
            </a:br>
            <a:endParaRPr lang="en-AU" altLang="zh-CN" sz="1600" i="1" dirty="0" smtClean="0">
              <a:latin typeface="+mn-lt"/>
              <a:ea typeface="宋体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AU" altLang="zh-CN" sz="1600" dirty="0" smtClean="0">
                <a:latin typeface="+mn-lt"/>
                <a:ea typeface="宋体" pitchFamily="2" charset="-122"/>
              </a:rPr>
              <a:t>Define </a:t>
            </a:r>
            <a:r>
              <a:rPr lang="en-AU" altLang="zh-CN" sz="1600" dirty="0">
                <a:latin typeface="+mn-lt"/>
                <a:ea typeface="宋体" pitchFamily="2" charset="-122"/>
              </a:rPr>
              <a:t>MNS 3.0 module </a:t>
            </a:r>
            <a:r>
              <a:rPr lang="en-AU" altLang="zh-CN" sz="1600" dirty="0" smtClean="0">
                <a:latin typeface="+mn-lt"/>
                <a:ea typeface="宋体" pitchFamily="2" charset="-122"/>
              </a:rPr>
              <a:t>size with M10x</a:t>
            </a:r>
            <a:r>
              <a:rPr lang="en-US" altLang="zh-CN" sz="1600" dirty="0">
                <a:latin typeface="+mn-lt"/>
                <a:ea typeface="宋体" pitchFamily="2" charset="-122"/>
              </a:rPr>
              <a:t/>
            </a:r>
            <a:br>
              <a:rPr lang="en-US" altLang="zh-CN" sz="1600" dirty="0">
                <a:latin typeface="+mn-lt"/>
                <a:ea typeface="宋体" pitchFamily="2" charset="-122"/>
              </a:rPr>
            </a:br>
            <a:r>
              <a:rPr lang="en-US" altLang="zh-CN" sz="1600" i="1" dirty="0" smtClean="0">
                <a:latin typeface="+mn-lt"/>
                <a:ea typeface="宋体" pitchFamily="2" charset="-122"/>
              </a:rPr>
              <a:t>(minimum size 8E/4 with MD31 only!)</a:t>
            </a:r>
            <a:endParaRPr lang="en-AU" altLang="zh-CN" sz="1600" i="1" dirty="0">
              <a:latin typeface="+mn-lt"/>
              <a:ea typeface="宋体" pitchFamily="2" charset="-122"/>
            </a:endParaRPr>
          </a:p>
        </p:txBody>
      </p:sp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2024838417"/>
              </p:ext>
            </p:extLst>
          </p:nvPr>
        </p:nvGraphicFramePr>
        <p:xfrm>
          <a:off x="1212660" y="1592263"/>
          <a:ext cx="2971800" cy="4591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Product Guide: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Coordination Table</a:t>
            </a: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dirty="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dirty="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06248816-AE98-40F0-AC42-D553AA57316F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dirty="0" smtClean="0">
                <a:ea typeface="宋体" charset="-122"/>
              </a:rPr>
              <a:t> | Slide </a:t>
            </a:r>
            <a:fld id="{425ADFE9-2BC9-491B-B71C-19055B72EFAC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CN" sz="600" dirty="0" smtClean="0">
              <a:ea typeface="宋体" charset="-122"/>
            </a:endParaRPr>
          </a:p>
        </p:txBody>
      </p:sp>
      <p:sp>
        <p:nvSpPr>
          <p:cNvPr id="65540" name="Rectangle 29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1" name="Rectangle 30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2" name="Rectangle 31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3" name="Rectangle 32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4" name="Rectangle 33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5" name="Rectangle 34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6" name="Rectangle 35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7" name="Rectangle 36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8" name="Rectangle 37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49" name="Rectangle 38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0" name="Rectangle 39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1" name="Rectangle 40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2" name="Rectangle 41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3" name="Rectangle 42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4" name="Rectangle 43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5" name="Rectangle 44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6" name="Rectangle 45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7" name="Rectangle 46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8" name="Rectangle 47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59" name="Rectangle 48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0" name="Rectangle 49"/>
          <p:cNvSpPr>
            <a:spLocks noChangeArrowheads="1"/>
          </p:cNvSpPr>
          <p:nvPr/>
        </p:nvSpPr>
        <p:spPr bwMode="auto">
          <a:xfrm>
            <a:off x="0" y="2135188"/>
            <a:ext cx="484188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1" name="Rectangle 50"/>
          <p:cNvSpPr>
            <a:spLocks noChangeArrowheads="1"/>
          </p:cNvSpPr>
          <p:nvPr/>
        </p:nvSpPr>
        <p:spPr bwMode="auto">
          <a:xfrm>
            <a:off x="0" y="2135188"/>
            <a:ext cx="498475" cy="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2" name="Rectangle 51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3" name="Rectangle 52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4" name="Rectangle 53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5" name="Rectangle 54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6" name="Rectangle 55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7" name="Rectangle 56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8" name="Rectangle 57"/>
          <p:cNvSpPr>
            <a:spLocks noChangeArrowheads="1"/>
          </p:cNvSpPr>
          <p:nvPr/>
        </p:nvSpPr>
        <p:spPr bwMode="auto">
          <a:xfrm>
            <a:off x="0" y="2684463"/>
            <a:ext cx="8397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69" name="Rectangle 58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0" name="Rectangle 59"/>
          <p:cNvSpPr>
            <a:spLocks noChangeArrowheads="1"/>
          </p:cNvSpPr>
          <p:nvPr/>
        </p:nvSpPr>
        <p:spPr bwMode="auto">
          <a:xfrm>
            <a:off x="0" y="2684463"/>
            <a:ext cx="71913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1" name="Rectangle 60"/>
          <p:cNvSpPr>
            <a:spLocks noChangeArrowheads="1"/>
          </p:cNvSpPr>
          <p:nvPr/>
        </p:nvSpPr>
        <p:spPr bwMode="auto">
          <a:xfrm>
            <a:off x="0" y="2684463"/>
            <a:ext cx="9144000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2" name="Rectangle 61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3" name="Rectangle 62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4" name="Rectangle 63"/>
          <p:cNvSpPr>
            <a:spLocks noChangeArrowheads="1"/>
          </p:cNvSpPr>
          <p:nvPr/>
        </p:nvSpPr>
        <p:spPr bwMode="auto">
          <a:xfrm>
            <a:off x="0" y="2684463"/>
            <a:ext cx="1057275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5" name="Rectangle 64"/>
          <p:cNvSpPr>
            <a:spLocks noChangeArrowheads="1"/>
          </p:cNvSpPr>
          <p:nvPr/>
        </p:nvSpPr>
        <p:spPr bwMode="auto">
          <a:xfrm>
            <a:off x="0" y="2684463"/>
            <a:ext cx="1233488" cy="0"/>
          </a:xfrm>
          <a:prstGeom prst="rect">
            <a:avLst/>
          </a:prstGeom>
          <a:solidFill>
            <a:srgbClr val="DBE19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altLang="zh-CN"/>
          </a:p>
        </p:txBody>
      </p:sp>
      <p:sp>
        <p:nvSpPr>
          <p:cNvPr id="65576" name="Rectangle 65"/>
          <p:cNvSpPr>
            <a:spLocks noChangeArrowheads="1"/>
          </p:cNvSpPr>
          <p:nvPr/>
        </p:nvSpPr>
        <p:spPr bwMode="auto">
          <a:xfrm>
            <a:off x="0" y="4173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zh-CN" altLang="en-US" sz="2400">
              <a:latin typeface="Times New Roman" pitchFamily="18" charset="0"/>
            </a:endParaRPr>
          </a:p>
        </p:txBody>
      </p:sp>
      <p:graphicFrame>
        <p:nvGraphicFramePr>
          <p:cNvPr id="43" name="Tabl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148037"/>
              </p:ext>
            </p:extLst>
          </p:nvPr>
        </p:nvGraphicFramePr>
        <p:xfrm>
          <a:off x="1860630" y="1621454"/>
          <a:ext cx="6368971" cy="3040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5672"/>
                <a:gridCol w="798039"/>
                <a:gridCol w="859428"/>
                <a:gridCol w="982203"/>
                <a:gridCol w="874775"/>
                <a:gridCol w="1718854"/>
              </a:tblGrid>
              <a:tr h="513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Main Switch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Voltage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KA Rating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Starter Type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Fuse Type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r>
                        <a:rPr lang="en-US" altLang="zh-CN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rdination </a:t>
                      </a: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No.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028208"/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50/65/80KA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NS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aM 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FM40080NSM10XT2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50/65/80KA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gG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FG40080NSM10XT2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100KA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FM40100NSM10XT2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100kA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gG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FG40100NSM10XT2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50/65/80KA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HD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aM 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FM40080HDM10XT2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400V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50/65/80KA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HD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gG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FM40080HDM10XT2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029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............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690V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80KA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NS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gG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FG69080NSM10XT2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690V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80KA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HD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aM 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FM69080HDM10XT2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0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 Fuse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690V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80KA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gG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FG69080HDM10XT2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850984" y="4889875"/>
            <a:ext cx="6902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+mn-lt"/>
                <a:ea typeface="宋体" pitchFamily="2" charset="-122"/>
              </a:rPr>
              <a:t> “ M10x </a:t>
            </a:r>
            <a:r>
              <a:rPr lang="en-US" altLang="zh-CN" sz="1600" dirty="0">
                <a:latin typeface="+mn-lt"/>
                <a:ea typeface="宋体" pitchFamily="2" charset="-122"/>
              </a:rPr>
              <a:t>Coordination </a:t>
            </a:r>
            <a:r>
              <a:rPr lang="en-US" altLang="zh-CN" sz="1600" dirty="0" smtClean="0">
                <a:latin typeface="+mn-lt"/>
                <a:ea typeface="宋体" pitchFamily="2" charset="-122"/>
              </a:rPr>
              <a:t>Table Rev2”  is  available in product support database and is in line with ABB group SOC table  on the  intranet </a:t>
            </a:r>
          </a:p>
          <a:p>
            <a:r>
              <a:rPr lang="en-US" altLang="zh-CN" sz="1600" dirty="0" smtClean="0">
                <a:latin typeface="+mn-lt"/>
                <a:ea typeface="宋体" pitchFamily="2" charset="-122"/>
              </a:rPr>
              <a:t>     (</a:t>
            </a:r>
            <a:r>
              <a:rPr lang="en-US" altLang="zh-CN" sz="1600" dirty="0">
                <a:latin typeface="+mn-lt"/>
                <a:ea typeface="宋体" pitchFamily="2" charset="-122"/>
                <a:hlinkClick r:id="rId4"/>
              </a:rPr>
              <a:t>http://</a:t>
            </a:r>
            <a:r>
              <a:rPr lang="en-US" altLang="zh-CN" sz="1600" dirty="0" smtClean="0">
                <a:latin typeface="+mn-lt"/>
                <a:ea typeface="宋体" pitchFamily="2" charset="-122"/>
                <a:hlinkClick r:id="rId4"/>
              </a:rPr>
              <a:t>applications.it.abb.com/SOC/Page/Selection.aspx</a:t>
            </a:r>
            <a:r>
              <a:rPr lang="en-US" altLang="zh-CN" sz="1600" dirty="0" smtClean="0">
                <a:latin typeface="+mn-lt"/>
                <a:ea typeface="宋体" pitchFamily="2" charset="-122"/>
              </a:rPr>
              <a:t>) </a:t>
            </a:r>
          </a:p>
          <a:p>
            <a:endParaRPr lang="en-US" altLang="zh-CN" sz="1600" dirty="0">
              <a:latin typeface="+mn-lt"/>
              <a:ea typeface="宋体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+mn-lt"/>
                <a:ea typeface="宋体" pitchFamily="2" charset="-122"/>
              </a:rPr>
              <a:t>Selected MNS3.0 +M10x modules are verified tested (ASTA certificate is available in MNS support database) </a:t>
            </a:r>
            <a:endParaRPr lang="en-AU" sz="1600" dirty="0">
              <a:latin typeface="+mn-lt"/>
              <a:ea typeface="宋体" pitchFamily="2" charset="-122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32" y="1343025"/>
            <a:ext cx="612775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Serial Communication: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 PROFIBUS DP Communication </a:t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70661" name="Content Placeholder 3"/>
          <p:cNvSpPr>
            <a:spLocks noGrp="1"/>
          </p:cNvSpPr>
          <p:nvPr>
            <p:ph sz="half" idx="4294967295"/>
          </p:nvPr>
        </p:nvSpPr>
        <p:spPr>
          <a:xfrm>
            <a:off x="1953082" y="3810000"/>
            <a:ext cx="6210300" cy="304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200" b="1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        M10x-P  No.1      M10x-P  No. 2   M10x-P  No. 3 …………. M10x-P  No. 31 </a:t>
            </a: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70662" name="Rectangle 18"/>
          <p:cNvSpPr>
            <a:spLocks noChangeArrowheads="1"/>
          </p:cNvSpPr>
          <p:nvPr/>
        </p:nvSpPr>
        <p:spPr bwMode="auto">
          <a:xfrm>
            <a:off x="1447800" y="4449763"/>
            <a:ext cx="69215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Arial" charset="0"/>
              <a:buChar char="•"/>
            </a:pPr>
            <a:r>
              <a:rPr lang="en-US" altLang="zh-CN" dirty="0">
                <a:cs typeface="Arial" charset="0"/>
              </a:rPr>
              <a:t>Max 31 M10x-P devices per segment, max 1.5M.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Arial" charset="0"/>
              <a:buChar char="•"/>
            </a:pPr>
            <a:r>
              <a:rPr lang="en-US" altLang="zh-CN" dirty="0">
                <a:cs typeface="Arial" charset="0"/>
              </a:rPr>
              <a:t>Multiple segments possible, repeater &amp; bus termination needed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Arial" charset="0"/>
              <a:buChar char="•"/>
            </a:pPr>
            <a:r>
              <a:rPr lang="en-US" altLang="zh-CN" dirty="0">
                <a:cs typeface="Arial" charset="0"/>
              </a:rPr>
              <a:t>Typ. command execution time  for one M10x-P  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zh-CN" dirty="0">
                <a:cs typeface="Arial" charset="0"/>
              </a:rPr>
              <a:t>    (DCS – M10x – DCS) = </a:t>
            </a:r>
            <a:r>
              <a:rPr lang="en-US" altLang="zh-CN" dirty="0" smtClean="0">
                <a:cs typeface="Arial" charset="0"/>
              </a:rPr>
              <a:t>50ms</a:t>
            </a:r>
            <a:endParaRPr lang="en-AU" altLang="zh-CN" dirty="0"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78866" y="1430469"/>
            <a:ext cx="2463441" cy="1080621"/>
            <a:chOff x="1651359" y="1461121"/>
            <a:chExt cx="2463441" cy="10806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813" y="1461121"/>
              <a:ext cx="2209800" cy="106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5600" y="1563841"/>
              <a:ext cx="1219200" cy="97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2" descr="AC5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359" y="2171249"/>
              <a:ext cx="722248" cy="352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>
              <a:stCxn id="8" idx="3"/>
            </p:cNvCxnSpPr>
            <p:nvPr/>
          </p:nvCxnSpPr>
          <p:spPr>
            <a:xfrm flipV="1">
              <a:off x="2373607" y="2347659"/>
              <a:ext cx="682522" cy="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1621944"/>
            <a:ext cx="6524625" cy="4608512"/>
          </a:xfrm>
        </p:spPr>
        <p:txBody>
          <a:bodyPr/>
          <a:lstStyle/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Max 31 M10x-M devices per segment, max 57.6 kbps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Multiple segments not possible, bus termination needed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Typ. command execution time  for one M10x-M  </a:t>
            </a:r>
          </a:p>
          <a:p>
            <a:pPr>
              <a:buFont typeface="Wingdings" pitchFamily="2" charset="2"/>
              <a:buNone/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   (DCS – M10x – DCS) = 50ms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38185"/>
            <a:ext cx="612775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r>
              <a:rPr lang="en-US" altLang="zh-CN" smtClean="0">
                <a:latin typeface="Arial" charset="0"/>
                <a:ea typeface="宋体" charset="-122"/>
                <a:cs typeface="Arial" charset="0"/>
              </a:rPr>
              <a:t>Serial Communication:</a:t>
            </a:r>
            <a: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Modbus RTU Communication</a:t>
            </a:r>
            <a:br>
              <a:rPr lang="en-US" altLang="zh-CN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248400" y="2586831"/>
            <a:ext cx="1447800" cy="2286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1200" b="1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MODBUS RTU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72709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1485900" y="3810000"/>
            <a:ext cx="6210300" cy="304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CN" sz="1200" b="1" dirty="0">
                <a:latin typeface="Arial" charset="0"/>
                <a:ea typeface="宋体" charset="-122"/>
                <a:cs typeface="Arial" charset="0"/>
              </a:rPr>
              <a:t>        M10x-M  No.1      </a:t>
            </a:r>
            <a:r>
              <a:rPr lang="en-US" altLang="zh-CN" sz="1200" b="1" dirty="0" smtClean="0">
                <a:latin typeface="Arial" charset="0"/>
                <a:ea typeface="宋体" charset="-122"/>
                <a:cs typeface="Arial" charset="0"/>
              </a:rPr>
              <a:t>M10x-M  </a:t>
            </a:r>
            <a:r>
              <a:rPr lang="en-US" altLang="zh-CN" sz="1200" b="1" dirty="0">
                <a:latin typeface="Arial" charset="0"/>
                <a:ea typeface="宋体" charset="-122"/>
                <a:cs typeface="Arial" charset="0"/>
              </a:rPr>
              <a:t>No. 2   M10x-M  No. 3 …………. M10x-M  No. 31 </a:t>
            </a: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78866" y="1430469"/>
            <a:ext cx="2463441" cy="1080621"/>
            <a:chOff x="1651359" y="1461121"/>
            <a:chExt cx="2463441" cy="108062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813" y="1461121"/>
              <a:ext cx="2209800" cy="106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5600" y="1563841"/>
              <a:ext cx="1219200" cy="97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2" descr="AC5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359" y="2171249"/>
              <a:ext cx="722248" cy="352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/>
            <p:cNvCxnSpPr>
              <a:stCxn id="15" idx="3"/>
            </p:cNvCxnSpPr>
            <p:nvPr/>
          </p:nvCxnSpPr>
          <p:spPr>
            <a:xfrm flipV="1">
              <a:off x="2373607" y="2347659"/>
              <a:ext cx="682522" cy="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8962"/>
            <a:ext cx="6947069" cy="31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4" name="Content Placeholder 3"/>
          <p:cNvSpPr>
            <a:spLocks noGrp="1"/>
          </p:cNvSpPr>
          <p:nvPr>
            <p:ph sz="half" idx="2"/>
          </p:nvPr>
        </p:nvSpPr>
        <p:spPr>
          <a:xfrm>
            <a:off x="2087731" y="1598794"/>
            <a:ext cx="6146800" cy="45799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zh-CN" sz="1700" dirty="0" smtClean="0">
                <a:latin typeface="Arial" charset="0"/>
                <a:ea typeface="宋体" charset="-122"/>
                <a:cs typeface="Arial" charset="0"/>
              </a:rPr>
              <a:t>Max 31 M10x-M devices per segment, max 57.6kbps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CN" sz="1700" dirty="0" smtClean="0">
                <a:latin typeface="Arial" charset="0"/>
                <a:ea typeface="宋体" charset="-122"/>
                <a:cs typeface="Arial" charset="0"/>
              </a:rPr>
              <a:t>Multiple segments not possible, bus termination needed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CN" sz="1700" dirty="0" smtClean="0">
                <a:latin typeface="Arial" charset="0"/>
                <a:ea typeface="宋体" charset="-122"/>
                <a:cs typeface="Arial" charset="0"/>
              </a:rPr>
              <a:t>Typ. command execution time  for one M10x-M                  (DCS – M10x – DCS) = 50ms      </a:t>
            </a:r>
            <a:endParaRPr lang="en-US" altLang="zh-CN" sz="1700" b="1" dirty="0" smtClean="0">
              <a:latin typeface="Arial" charset="0"/>
              <a:ea typeface="宋体" charset="-122"/>
              <a:cs typeface="Arial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zh-CN" sz="1700" dirty="0" smtClean="0">
                <a:latin typeface="Arial" charset="0"/>
                <a:ea typeface="宋体" charset="-122"/>
                <a:cs typeface="Arial" charset="0"/>
              </a:rPr>
              <a:t>DCS controls redundancy, both M10x-M ports always active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82" y="2053349"/>
            <a:ext cx="1239712" cy="36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Serial Communication: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Modbus RTU Communication (redundant)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8509" y="2470037"/>
            <a:ext cx="398463" cy="276225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accent1"/>
                </a:solidFill>
                <a:cs typeface="Arial" charset="0"/>
              </a:rPr>
              <a:t>2 x</a:t>
            </a:r>
            <a:endParaRPr lang="en-US" altLang="zh-CN" sz="1200" dirty="0">
              <a:cs typeface="Arial" charset="0"/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7372247" y="2481942"/>
            <a:ext cx="1565668" cy="252413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1200" b="1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MODBUS RTU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74759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1632455" y="3817938"/>
            <a:ext cx="6210300" cy="304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CN" sz="1200" b="1" dirty="0">
                <a:latin typeface="Arial" charset="0"/>
                <a:ea typeface="宋体" charset="-122"/>
                <a:cs typeface="Arial" charset="0"/>
              </a:rPr>
              <a:t>        M10x-M  No.1      M10x-M  No. 2   M10x-M  No. 3 …………. M10x-M  No. 31 </a:t>
            </a: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50334" y="1388962"/>
            <a:ext cx="3131559" cy="1133344"/>
            <a:chOff x="-1386563" y="1634810"/>
            <a:chExt cx="3131559" cy="101857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6563" y="1634810"/>
              <a:ext cx="1912359" cy="597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5796" y="1675480"/>
              <a:ext cx="1219200" cy="97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2" descr="AC5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9629" y="1988019"/>
              <a:ext cx="722248" cy="352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/>
            <p:cNvCxnSpPr>
              <a:stCxn id="17" idx="3"/>
            </p:cNvCxnSpPr>
            <p:nvPr/>
          </p:nvCxnSpPr>
          <p:spPr>
            <a:xfrm>
              <a:off x="-597381" y="2164430"/>
              <a:ext cx="1299084" cy="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22" descr="AC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4" y="2083484"/>
            <a:ext cx="722248" cy="35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3387132" y="2234906"/>
            <a:ext cx="651468" cy="107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Serial Communication: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Other Protocols via Gateway</a:t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Rectangle 68"/>
          <p:cNvSpPr>
            <a:spLocks/>
          </p:cNvSpPr>
          <p:nvPr/>
        </p:nvSpPr>
        <p:spPr bwMode="auto">
          <a:xfrm>
            <a:off x="7661275" y="3219450"/>
            <a:ext cx="1287463" cy="136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b="0">
              <a:ea typeface="ＭＳ Ｐゴシック" pitchFamily="34" charset="-128"/>
              <a:cs typeface="Arial" charset="0"/>
              <a:sym typeface="Arial" charset="0"/>
            </a:endParaRPr>
          </a:p>
        </p:txBody>
      </p:sp>
      <p:sp>
        <p:nvSpPr>
          <p:cNvPr id="25" name="Rectangle 68"/>
          <p:cNvSpPr>
            <a:spLocks/>
          </p:cNvSpPr>
          <p:nvPr/>
        </p:nvSpPr>
        <p:spPr bwMode="auto">
          <a:xfrm>
            <a:off x="7226300" y="2994024"/>
            <a:ext cx="1414463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 dirty="0" smtClean="0">
                <a:ea typeface="ＭＳ Ｐゴシック" pitchFamily="34" charset="-128"/>
                <a:cs typeface="Arial" charset="0"/>
                <a:sym typeface="Arial" charset="0"/>
              </a:rPr>
              <a:t>Example: </a:t>
            </a:r>
            <a:r>
              <a:rPr lang="en-US" sz="800" b="0" dirty="0" err="1" smtClean="0">
                <a:ea typeface="ＭＳ Ｐゴシック" pitchFamily="34" charset="-128"/>
                <a:cs typeface="Arial" charset="0"/>
                <a:sym typeface="Arial" charset="0"/>
              </a:rPr>
              <a:t>Moxa</a:t>
            </a:r>
            <a:r>
              <a:rPr lang="en-US" sz="800" b="0" dirty="0" smtClean="0">
                <a:ea typeface="ＭＳ Ｐゴシック" pitchFamily="34" charset="-128"/>
                <a:cs typeface="Arial" charset="0"/>
                <a:sym typeface="Arial" charset="0"/>
              </a:rPr>
              <a:t> </a:t>
            </a:r>
            <a:r>
              <a:rPr lang="en-US" sz="800" b="0" dirty="0">
                <a:ea typeface="ＭＳ Ｐゴシック" pitchFamily="34" charset="-128"/>
                <a:cs typeface="Arial" charset="0"/>
                <a:sym typeface="Arial" charset="0"/>
              </a:rPr>
              <a:t>MB3170</a:t>
            </a:r>
          </a:p>
          <a:p>
            <a:pPr marL="396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" b="0" dirty="0">
                <a:ea typeface="ＭＳ Ｐゴシック" pitchFamily="34" charset="-128"/>
                <a:cs typeface="Arial" charset="0"/>
                <a:sym typeface="Arial" charset="0"/>
              </a:rPr>
              <a:t>Modbus RTU / TCP Gateway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65401" y="1524000"/>
            <a:ext cx="5413619" cy="3973624"/>
            <a:chOff x="2565401" y="1524000"/>
            <a:chExt cx="5413619" cy="3973624"/>
          </a:xfrm>
        </p:grpSpPr>
        <p:cxnSp>
          <p:nvCxnSpPr>
            <p:cNvPr id="17" name="Rak 201"/>
            <p:cNvCxnSpPr>
              <a:cxnSpLocks noChangeShapeType="1"/>
            </p:cNvCxnSpPr>
            <p:nvPr/>
          </p:nvCxnSpPr>
          <p:spPr bwMode="auto">
            <a:xfrm flipH="1">
              <a:off x="2970213" y="2151062"/>
              <a:ext cx="0" cy="3175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</p:cxn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2870201" y="2359025"/>
              <a:ext cx="200025" cy="201612"/>
              <a:chOff x="3464" y="1159"/>
              <a:chExt cx="126" cy="127"/>
            </a:xfrm>
          </p:grpSpPr>
          <p:sp>
            <p:nvSpPr>
              <p:cNvPr id="19" name="Båge 203"/>
              <p:cNvSpPr>
                <a:spLocks/>
              </p:cNvSpPr>
              <p:nvPr/>
            </p:nvSpPr>
            <p:spPr bwMode="auto">
              <a:xfrm rot="10800000" flipV="1">
                <a:off x="3466" y="1223"/>
                <a:ext cx="124" cy="63"/>
              </a:xfrm>
              <a:custGeom>
                <a:avLst/>
                <a:gdLst>
                  <a:gd name="T0" fmla="*/ 0 w 260204"/>
                  <a:gd name="T1" fmla="*/ 0 h 258526"/>
                  <a:gd name="T2" fmla="*/ 0 w 260204"/>
                  <a:gd name="T3" fmla="*/ 0 h 258526"/>
                  <a:gd name="T4" fmla="*/ 0 60000 65536"/>
                  <a:gd name="T5" fmla="*/ 0 60000 65536"/>
                  <a:gd name="T6" fmla="*/ 0 w 260204"/>
                  <a:gd name="T7" fmla="*/ 0 h 258526"/>
                  <a:gd name="T8" fmla="*/ 260204 w 260204"/>
                  <a:gd name="T9" fmla="*/ 258526 h 2585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60204" h="258526" stroke="0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  <a:lnTo>
                      <a:pt x="130102" y="129263"/>
                    </a:lnTo>
                    <a:lnTo>
                      <a:pt x="130102" y="0"/>
                    </a:lnTo>
                    <a:close/>
                  </a:path>
                  <a:path w="260204" h="258526" fill="none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Båge 203"/>
              <p:cNvSpPr>
                <a:spLocks/>
              </p:cNvSpPr>
              <p:nvPr/>
            </p:nvSpPr>
            <p:spPr bwMode="auto">
              <a:xfrm flipV="1">
                <a:off x="3464" y="1159"/>
                <a:ext cx="124" cy="63"/>
              </a:xfrm>
              <a:custGeom>
                <a:avLst/>
                <a:gdLst>
                  <a:gd name="T0" fmla="*/ 0 w 260204"/>
                  <a:gd name="T1" fmla="*/ 0 h 258526"/>
                  <a:gd name="T2" fmla="*/ 0 w 260204"/>
                  <a:gd name="T3" fmla="*/ 0 h 258526"/>
                  <a:gd name="T4" fmla="*/ 0 60000 65536"/>
                  <a:gd name="T5" fmla="*/ 0 60000 65536"/>
                  <a:gd name="T6" fmla="*/ 0 w 260204"/>
                  <a:gd name="T7" fmla="*/ 0 h 258526"/>
                  <a:gd name="T8" fmla="*/ 260204 w 260204"/>
                  <a:gd name="T9" fmla="*/ 258526 h 2585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60204" h="258526" stroke="0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  <a:lnTo>
                      <a:pt x="130102" y="129263"/>
                    </a:lnTo>
                    <a:lnTo>
                      <a:pt x="130102" y="0"/>
                    </a:lnTo>
                    <a:close/>
                  </a:path>
                  <a:path w="260204" h="258526" fill="none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870201" y="2400299"/>
              <a:ext cx="200025" cy="201612"/>
              <a:chOff x="3464" y="1159"/>
              <a:chExt cx="126" cy="127"/>
            </a:xfrm>
          </p:grpSpPr>
          <p:sp>
            <p:nvSpPr>
              <p:cNvPr id="22" name="Båge 203"/>
              <p:cNvSpPr>
                <a:spLocks/>
              </p:cNvSpPr>
              <p:nvPr/>
            </p:nvSpPr>
            <p:spPr bwMode="auto">
              <a:xfrm rot="10800000" flipV="1">
                <a:off x="3466" y="1223"/>
                <a:ext cx="124" cy="63"/>
              </a:xfrm>
              <a:custGeom>
                <a:avLst/>
                <a:gdLst>
                  <a:gd name="T0" fmla="*/ 0 w 260204"/>
                  <a:gd name="T1" fmla="*/ 0 h 258526"/>
                  <a:gd name="T2" fmla="*/ 0 w 260204"/>
                  <a:gd name="T3" fmla="*/ 0 h 258526"/>
                  <a:gd name="T4" fmla="*/ 0 60000 65536"/>
                  <a:gd name="T5" fmla="*/ 0 60000 65536"/>
                  <a:gd name="T6" fmla="*/ 0 w 260204"/>
                  <a:gd name="T7" fmla="*/ 0 h 258526"/>
                  <a:gd name="T8" fmla="*/ 260204 w 260204"/>
                  <a:gd name="T9" fmla="*/ 258526 h 2585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60204" h="258526" stroke="0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  <a:lnTo>
                      <a:pt x="130102" y="129263"/>
                    </a:lnTo>
                    <a:lnTo>
                      <a:pt x="130102" y="0"/>
                    </a:lnTo>
                    <a:close/>
                  </a:path>
                  <a:path w="260204" h="258526" fill="none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Båge 203"/>
              <p:cNvSpPr>
                <a:spLocks/>
              </p:cNvSpPr>
              <p:nvPr/>
            </p:nvSpPr>
            <p:spPr bwMode="auto">
              <a:xfrm flipV="1">
                <a:off x="3464" y="1159"/>
                <a:ext cx="124" cy="63"/>
              </a:xfrm>
              <a:custGeom>
                <a:avLst/>
                <a:gdLst>
                  <a:gd name="T0" fmla="*/ 0 w 260204"/>
                  <a:gd name="T1" fmla="*/ 0 h 258526"/>
                  <a:gd name="T2" fmla="*/ 0 w 260204"/>
                  <a:gd name="T3" fmla="*/ 0 h 258526"/>
                  <a:gd name="T4" fmla="*/ 0 60000 65536"/>
                  <a:gd name="T5" fmla="*/ 0 60000 65536"/>
                  <a:gd name="T6" fmla="*/ 0 w 260204"/>
                  <a:gd name="T7" fmla="*/ 0 h 258526"/>
                  <a:gd name="T8" fmla="*/ 260204 w 260204"/>
                  <a:gd name="T9" fmla="*/ 258526 h 2585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60204" h="258526" stroke="0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  <a:lnTo>
                      <a:pt x="130102" y="129263"/>
                    </a:lnTo>
                    <a:lnTo>
                      <a:pt x="130102" y="0"/>
                    </a:lnTo>
                    <a:close/>
                  </a:path>
                  <a:path w="260204" h="258526" fill="none">
                    <a:moveTo>
                      <a:pt x="130102" y="0"/>
                    </a:moveTo>
                    <a:cubicBezTo>
                      <a:pt x="201955" y="0"/>
                      <a:pt x="260204" y="57873"/>
                      <a:pt x="260204" y="129263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6" name="Rectangle 68"/>
            <p:cNvSpPr>
              <a:spLocks/>
            </p:cNvSpPr>
            <p:nvPr/>
          </p:nvSpPr>
          <p:spPr bwMode="auto">
            <a:xfrm>
              <a:off x="4267200" y="2526037"/>
              <a:ext cx="740266" cy="110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800" b="0" dirty="0">
                  <a:ea typeface="ＭＳ Ｐゴシック" pitchFamily="34" charset="-128"/>
                  <a:cs typeface="Arial" charset="0"/>
                  <a:sym typeface="Arial" charset="0"/>
                </a:rPr>
                <a:t>Modbus </a:t>
              </a:r>
              <a:r>
                <a:rPr lang="en-US" sz="800" b="0" dirty="0" smtClean="0">
                  <a:ea typeface="ＭＳ Ｐゴシック" pitchFamily="34" charset="-128"/>
                  <a:cs typeface="Arial" charset="0"/>
                  <a:sym typeface="Arial" charset="0"/>
                </a:rPr>
                <a:t>TCP </a:t>
              </a:r>
              <a:r>
                <a:rPr lang="en-US" sz="800" dirty="0">
                  <a:ea typeface="ＭＳ Ｐゴシック" pitchFamily="34" charset="-128"/>
                  <a:cs typeface="Arial" charset="0"/>
                  <a:sym typeface="Arial" charset="0"/>
                </a:rPr>
                <a:t> </a:t>
              </a:r>
              <a:endParaRPr lang="en-US" sz="800" b="0" dirty="0">
                <a:ea typeface="ＭＳ Ｐゴシック" pitchFamily="34" charset="-128"/>
                <a:cs typeface="Arial" charset="0"/>
                <a:sym typeface="Arial" charset="0"/>
              </a:endParaRPr>
            </a:p>
          </p:txBody>
        </p:sp>
        <p:pic>
          <p:nvPicPr>
            <p:cNvPr id="27" name="Picture 1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65600" y="2819399"/>
              <a:ext cx="225425" cy="458788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</p:pic>
        <p:pic>
          <p:nvPicPr>
            <p:cNvPr id="28" name="Picture 1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84825" y="2809874"/>
              <a:ext cx="225425" cy="458788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</p:pic>
        <p:pic>
          <p:nvPicPr>
            <p:cNvPr id="29" name="Picture 1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13550" y="2776537"/>
              <a:ext cx="225425" cy="45878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</p:pic>
        <p:cxnSp>
          <p:nvCxnSpPr>
            <p:cNvPr id="30" name="Rak 204"/>
            <p:cNvCxnSpPr>
              <a:cxnSpLocks noChangeShapeType="1"/>
            </p:cNvCxnSpPr>
            <p:nvPr/>
          </p:nvCxnSpPr>
          <p:spPr bwMode="auto">
            <a:xfrm rot="5400000">
              <a:off x="3032125" y="2784474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1" name="Rak 204"/>
            <p:cNvCxnSpPr>
              <a:cxnSpLocks noChangeShapeType="1"/>
            </p:cNvCxnSpPr>
            <p:nvPr/>
          </p:nvCxnSpPr>
          <p:spPr bwMode="auto">
            <a:xfrm rot="10800000">
              <a:off x="3074988" y="2722562"/>
              <a:ext cx="1135062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2" name="Rak 204"/>
            <p:cNvCxnSpPr>
              <a:cxnSpLocks noChangeShapeType="1"/>
            </p:cNvCxnSpPr>
            <p:nvPr/>
          </p:nvCxnSpPr>
          <p:spPr bwMode="auto">
            <a:xfrm rot="5400000">
              <a:off x="4146550" y="2793999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3" name="Rak 204"/>
            <p:cNvCxnSpPr>
              <a:cxnSpLocks noChangeShapeType="1"/>
            </p:cNvCxnSpPr>
            <p:nvPr/>
          </p:nvCxnSpPr>
          <p:spPr bwMode="auto">
            <a:xfrm rot="5400000">
              <a:off x="4260850" y="2784474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4" name="Rak 204"/>
            <p:cNvCxnSpPr>
              <a:cxnSpLocks noChangeShapeType="1"/>
            </p:cNvCxnSpPr>
            <p:nvPr/>
          </p:nvCxnSpPr>
          <p:spPr bwMode="auto">
            <a:xfrm rot="10800000">
              <a:off x="4303713" y="2722562"/>
              <a:ext cx="1335087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5" name="Rak 204"/>
            <p:cNvCxnSpPr>
              <a:cxnSpLocks noChangeShapeType="1"/>
            </p:cNvCxnSpPr>
            <p:nvPr/>
          </p:nvCxnSpPr>
          <p:spPr bwMode="auto">
            <a:xfrm rot="5400000">
              <a:off x="5575300" y="2793999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6" name="Rak 204"/>
            <p:cNvCxnSpPr>
              <a:cxnSpLocks noChangeShapeType="1"/>
            </p:cNvCxnSpPr>
            <p:nvPr/>
          </p:nvCxnSpPr>
          <p:spPr bwMode="auto">
            <a:xfrm rot="5400000">
              <a:off x="5699125" y="2774949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7" name="Rak 204"/>
            <p:cNvCxnSpPr>
              <a:cxnSpLocks noChangeShapeType="1"/>
            </p:cNvCxnSpPr>
            <p:nvPr/>
          </p:nvCxnSpPr>
          <p:spPr bwMode="auto">
            <a:xfrm rot="10800000">
              <a:off x="5741988" y="2713037"/>
              <a:ext cx="1135062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8" name="Rak 204"/>
            <p:cNvCxnSpPr>
              <a:cxnSpLocks noChangeShapeType="1"/>
            </p:cNvCxnSpPr>
            <p:nvPr/>
          </p:nvCxnSpPr>
          <p:spPr bwMode="auto">
            <a:xfrm rot="5400000">
              <a:off x="6813550" y="2784474"/>
              <a:ext cx="11430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9" name="Rak 204"/>
            <p:cNvCxnSpPr>
              <a:cxnSpLocks noChangeShapeType="1"/>
            </p:cNvCxnSpPr>
            <p:nvPr/>
          </p:nvCxnSpPr>
          <p:spPr bwMode="auto">
            <a:xfrm rot="5400000">
              <a:off x="2593183" y="2886868"/>
              <a:ext cx="744535" cy="1588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</p:spPr>
        </p:cxnSp>
        <p:pic>
          <p:nvPicPr>
            <p:cNvPr id="40" name="Bildobjekt 12" descr="operatorWP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8388" y="1524000"/>
              <a:ext cx="1301750" cy="808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7825" y="2819399"/>
              <a:ext cx="225425" cy="458788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</p:pic>
        <p:grpSp>
          <p:nvGrpSpPr>
            <p:cNvPr id="42" name="Group 181"/>
            <p:cNvGrpSpPr>
              <a:grpSpLocks/>
            </p:cNvGrpSpPr>
            <p:nvPr/>
          </p:nvGrpSpPr>
          <p:grpSpPr bwMode="auto">
            <a:xfrm>
              <a:off x="4194534" y="3229087"/>
              <a:ext cx="1144587" cy="2268537"/>
              <a:chOff x="7304088" y="3379788"/>
              <a:chExt cx="1644650" cy="2989262"/>
            </a:xfrm>
          </p:grpSpPr>
          <p:sp>
            <p:nvSpPr>
              <p:cNvPr id="43" name="Rectangle 68"/>
              <p:cNvSpPr>
                <a:spLocks/>
              </p:cNvSpPr>
              <p:nvPr/>
            </p:nvSpPr>
            <p:spPr bwMode="auto">
              <a:xfrm>
                <a:off x="7661275" y="3509963"/>
                <a:ext cx="1287463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>
                <a:spAutoFit/>
              </a:bodyPr>
              <a:lstStyle/>
              <a:p>
                <a:pPr marL="39688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 b="0">
                  <a:ea typeface="ＭＳ Ｐゴシック" pitchFamily="34" charset="-128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44" name="Group 1328"/>
              <p:cNvGrpSpPr>
                <a:grpSpLocks/>
              </p:cNvGrpSpPr>
              <p:nvPr/>
            </p:nvGrpSpPr>
            <p:grpSpPr bwMode="auto">
              <a:xfrm>
                <a:off x="7358063" y="5418138"/>
                <a:ext cx="314325" cy="950912"/>
                <a:chOff x="2141" y="3197"/>
                <a:chExt cx="198" cy="599"/>
              </a:xfrm>
            </p:grpSpPr>
            <p:grpSp>
              <p:nvGrpSpPr>
                <p:cNvPr id="74" name="Group 1329"/>
                <p:cNvGrpSpPr>
                  <a:grpSpLocks/>
                </p:cNvGrpSpPr>
                <p:nvPr/>
              </p:nvGrpSpPr>
              <p:grpSpPr bwMode="auto">
                <a:xfrm>
                  <a:off x="2141" y="3197"/>
                  <a:ext cx="198" cy="525"/>
                  <a:chOff x="2141" y="3197"/>
                  <a:chExt cx="198" cy="525"/>
                </a:xfrm>
              </p:grpSpPr>
              <p:sp>
                <p:nvSpPr>
                  <p:cNvPr id="78" name="Line 13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4" y="3361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79" name="Line 1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0" y="3366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0" name="Line 1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5" y="3197"/>
                    <a:ext cx="0" cy="16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1" name="Line 1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0" y="3423"/>
                    <a:ext cx="0" cy="29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2" name="Line 13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2" y="3471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3" name="Line 13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1" y="3473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4" name="Line 1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3" y="3204"/>
                    <a:ext cx="0" cy="27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85" name="Line 13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41" y="3577"/>
                    <a:ext cx="3" cy="14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75" name="Rectangle 1338"/>
                <p:cNvSpPr>
                  <a:spLocks noChangeArrowheads="1"/>
                </p:cNvSpPr>
                <p:nvPr/>
              </p:nvSpPr>
              <p:spPr bwMode="auto">
                <a:xfrm>
                  <a:off x="2196" y="3768"/>
                  <a:ext cx="75" cy="28"/>
                </a:xfrm>
                <a:prstGeom prst="rect">
                  <a:avLst/>
                </a:prstGeom>
                <a:solidFill>
                  <a:srgbClr val="336699"/>
                </a:solidFill>
                <a:ln w="9525" algn="ctr">
                  <a:solidFill>
                    <a:srgbClr val="3366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cxnSp>
              <p:nvCxnSpPr>
                <p:cNvPr id="76" name="AutoShape 1339"/>
                <p:cNvCxnSpPr>
                  <a:cxnSpLocks noChangeShapeType="1"/>
                  <a:stCxn id="81" idx="0"/>
                  <a:endCxn id="75" idx="3"/>
                </p:cNvCxnSpPr>
                <p:nvPr/>
              </p:nvCxnSpPr>
              <p:spPr bwMode="auto">
                <a:xfrm rot="16200000" flipH="1">
                  <a:off x="2221" y="3732"/>
                  <a:ext cx="59" cy="41"/>
                </a:xfrm>
                <a:prstGeom prst="bentConnector4">
                  <a:avLst>
                    <a:gd name="adj1" fmla="val 35593"/>
                    <a:gd name="adj2" fmla="val 448782"/>
                  </a:avLst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7" name="AutoShape 1340"/>
                <p:cNvCxnSpPr>
                  <a:cxnSpLocks noChangeShapeType="1"/>
                  <a:stCxn id="85" idx="0"/>
                  <a:endCxn id="75" idx="1"/>
                </p:cNvCxnSpPr>
                <p:nvPr/>
              </p:nvCxnSpPr>
              <p:spPr bwMode="auto">
                <a:xfrm rot="16200000" flipH="1">
                  <a:off x="2138" y="3724"/>
                  <a:ext cx="65" cy="51"/>
                </a:xfrm>
                <a:prstGeom prst="bentConnector2">
                  <a:avLst/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5" name="Group 1319"/>
              <p:cNvGrpSpPr>
                <a:grpSpLocks/>
              </p:cNvGrpSpPr>
              <p:nvPr/>
            </p:nvGrpSpPr>
            <p:grpSpPr bwMode="auto">
              <a:xfrm>
                <a:off x="7361238" y="4662488"/>
                <a:ext cx="314325" cy="763587"/>
                <a:chOff x="2143" y="2721"/>
                <a:chExt cx="198" cy="481"/>
              </a:xfrm>
            </p:grpSpPr>
            <p:sp>
              <p:nvSpPr>
                <p:cNvPr id="66" name="Line 1320"/>
                <p:cNvSpPr>
                  <a:spLocks noChangeShapeType="1"/>
                </p:cNvSpPr>
                <p:nvPr/>
              </p:nvSpPr>
              <p:spPr bwMode="auto">
                <a:xfrm flipV="1">
                  <a:off x="2236" y="2884"/>
                  <a:ext cx="96" cy="3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67" name="Line 1321"/>
                <p:cNvSpPr>
                  <a:spLocks noChangeShapeType="1"/>
                </p:cNvSpPr>
                <p:nvPr/>
              </p:nvSpPr>
              <p:spPr bwMode="auto">
                <a:xfrm flipH="1">
                  <a:off x="2232" y="2889"/>
                  <a:ext cx="96" cy="60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68" name="Line 1322"/>
                <p:cNvSpPr>
                  <a:spLocks noChangeShapeType="1"/>
                </p:cNvSpPr>
                <p:nvPr/>
              </p:nvSpPr>
              <p:spPr bwMode="auto">
                <a:xfrm flipV="1">
                  <a:off x="2237" y="2721"/>
                  <a:ext cx="0" cy="164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69" name="Line 1323"/>
                <p:cNvSpPr>
                  <a:spLocks noChangeShapeType="1"/>
                </p:cNvSpPr>
                <p:nvPr/>
              </p:nvSpPr>
              <p:spPr bwMode="auto">
                <a:xfrm flipV="1">
                  <a:off x="2232" y="2946"/>
                  <a:ext cx="0" cy="25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70" name="Line 1324"/>
                <p:cNvSpPr>
                  <a:spLocks noChangeShapeType="1"/>
                </p:cNvSpPr>
                <p:nvPr/>
              </p:nvSpPr>
              <p:spPr bwMode="auto">
                <a:xfrm flipV="1">
                  <a:off x="2144" y="2994"/>
                  <a:ext cx="197" cy="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71" name="Line 1325"/>
                <p:cNvSpPr>
                  <a:spLocks noChangeShapeType="1"/>
                </p:cNvSpPr>
                <p:nvPr/>
              </p:nvSpPr>
              <p:spPr bwMode="auto">
                <a:xfrm flipH="1">
                  <a:off x="2143" y="2996"/>
                  <a:ext cx="193" cy="105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72" name="Line 1326"/>
                <p:cNvSpPr>
                  <a:spLocks noChangeShapeType="1"/>
                </p:cNvSpPr>
                <p:nvPr/>
              </p:nvSpPr>
              <p:spPr bwMode="auto">
                <a:xfrm flipV="1">
                  <a:off x="2145" y="2728"/>
                  <a:ext cx="0" cy="26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73" name="Line 1327"/>
                <p:cNvSpPr>
                  <a:spLocks noChangeShapeType="1"/>
                </p:cNvSpPr>
                <p:nvPr/>
              </p:nvSpPr>
              <p:spPr bwMode="auto">
                <a:xfrm flipH="1" flipV="1">
                  <a:off x="2143" y="3100"/>
                  <a:ext cx="3" cy="9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grpSp>
            <p:nvGrpSpPr>
              <p:cNvPr id="46" name="Group 1315"/>
              <p:cNvGrpSpPr>
                <a:grpSpLocks/>
              </p:cNvGrpSpPr>
              <p:nvPr/>
            </p:nvGrpSpPr>
            <p:grpSpPr bwMode="auto">
              <a:xfrm>
                <a:off x="7642225" y="3576638"/>
                <a:ext cx="877888" cy="2655887"/>
                <a:chOff x="2320" y="2037"/>
                <a:chExt cx="553" cy="1673"/>
              </a:xfrm>
            </p:grpSpPr>
            <p:pic>
              <p:nvPicPr>
                <p:cNvPr id="63" name="Picture 1316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3" y="2790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1317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" y="3228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1318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" y="2037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" name="Group 1342"/>
              <p:cNvGrpSpPr>
                <a:grpSpLocks/>
              </p:cNvGrpSpPr>
              <p:nvPr/>
            </p:nvGrpSpPr>
            <p:grpSpPr bwMode="auto">
              <a:xfrm>
                <a:off x="7312025" y="3379788"/>
                <a:ext cx="357188" cy="877887"/>
                <a:chOff x="2112" y="1913"/>
                <a:chExt cx="225" cy="553"/>
              </a:xfrm>
            </p:grpSpPr>
            <p:grpSp>
              <p:nvGrpSpPr>
                <p:cNvPr id="53" name="Group 1343"/>
                <p:cNvGrpSpPr>
                  <a:grpSpLocks/>
                </p:cNvGrpSpPr>
                <p:nvPr/>
              </p:nvGrpSpPr>
              <p:grpSpPr bwMode="auto">
                <a:xfrm>
                  <a:off x="2139" y="1913"/>
                  <a:ext cx="198" cy="553"/>
                  <a:chOff x="2139" y="1913"/>
                  <a:chExt cx="198" cy="553"/>
                </a:xfrm>
              </p:grpSpPr>
              <p:sp>
                <p:nvSpPr>
                  <p:cNvPr id="55" name="Line 1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2" y="2106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56" name="Line 13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8" y="2111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57" name="Line 1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3" y="1913"/>
                    <a:ext cx="0" cy="194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58" name="Line 1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8" y="2168"/>
                    <a:ext cx="0" cy="298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59" name="Line 13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0" y="2216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60" name="Line 13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2218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61" name="Line 1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1" y="1989"/>
                    <a:ext cx="0" cy="23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62" name="Line 13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39" y="2322"/>
                    <a:ext cx="3" cy="13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54" name="Oval 1352"/>
                <p:cNvSpPr>
                  <a:spLocks noChangeArrowheads="1"/>
                </p:cNvSpPr>
                <p:nvPr/>
              </p:nvSpPr>
              <p:spPr bwMode="auto">
                <a:xfrm>
                  <a:off x="2112" y="2025"/>
                  <a:ext cx="156" cy="56"/>
                </a:xfrm>
                <a:prstGeom prst="ellipse">
                  <a:avLst/>
                </a:prstGeom>
                <a:noFill/>
                <a:ln w="6350" algn="ctr">
                  <a:solidFill>
                    <a:srgbClr val="336699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48" name="Line 1357"/>
              <p:cNvSpPr>
                <a:spLocks noChangeShapeType="1"/>
              </p:cNvSpPr>
              <p:nvPr/>
            </p:nvSpPr>
            <p:spPr bwMode="auto">
              <a:xfrm>
                <a:off x="7832725" y="4279900"/>
                <a:ext cx="0" cy="336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9" name="Line 1358"/>
              <p:cNvSpPr>
                <a:spLocks noChangeShapeType="1"/>
              </p:cNvSpPr>
              <p:nvPr/>
            </p:nvSpPr>
            <p:spPr bwMode="auto">
              <a:xfrm flipH="1" flipV="1">
                <a:off x="7351713" y="435927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50" name="Line 1359"/>
              <p:cNvSpPr>
                <a:spLocks noChangeShapeType="1"/>
              </p:cNvSpPr>
              <p:nvPr/>
            </p:nvSpPr>
            <p:spPr bwMode="auto">
              <a:xfrm flipH="1" flipV="1">
                <a:off x="7491413" y="436562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52" name="Oval 1371"/>
              <p:cNvSpPr>
                <a:spLocks noChangeArrowheads="1"/>
              </p:cNvSpPr>
              <p:nvPr/>
            </p:nvSpPr>
            <p:spPr bwMode="auto">
              <a:xfrm>
                <a:off x="7304088" y="5387975"/>
                <a:ext cx="247650" cy="88900"/>
              </a:xfrm>
              <a:prstGeom prst="ellipse">
                <a:avLst/>
              </a:prstGeom>
              <a:noFill/>
              <a:ln w="6350" algn="ctr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pic>
          <p:nvPicPr>
            <p:cNvPr id="87" name="Bildobjekt 135" descr="AC800M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65401" y="1646237"/>
              <a:ext cx="868362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" name="Group 181"/>
            <p:cNvGrpSpPr>
              <a:grpSpLocks/>
            </p:cNvGrpSpPr>
            <p:nvPr/>
          </p:nvGrpSpPr>
          <p:grpSpPr bwMode="auto">
            <a:xfrm>
              <a:off x="5608592" y="3219450"/>
              <a:ext cx="1144587" cy="2268537"/>
              <a:chOff x="7304088" y="3379788"/>
              <a:chExt cx="1644650" cy="2989262"/>
            </a:xfrm>
          </p:grpSpPr>
          <p:sp>
            <p:nvSpPr>
              <p:cNvPr id="89" name="Rectangle 68"/>
              <p:cNvSpPr>
                <a:spLocks/>
              </p:cNvSpPr>
              <p:nvPr/>
            </p:nvSpPr>
            <p:spPr bwMode="auto">
              <a:xfrm>
                <a:off x="7661275" y="3509963"/>
                <a:ext cx="1287463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>
                <a:spAutoFit/>
              </a:bodyPr>
              <a:lstStyle/>
              <a:p>
                <a:pPr marL="39688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 b="0">
                  <a:ea typeface="ＭＳ Ｐゴシック" pitchFamily="34" charset="-128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90" name="Group 1328"/>
              <p:cNvGrpSpPr>
                <a:grpSpLocks/>
              </p:cNvGrpSpPr>
              <p:nvPr/>
            </p:nvGrpSpPr>
            <p:grpSpPr bwMode="auto">
              <a:xfrm>
                <a:off x="7358063" y="5418138"/>
                <a:ext cx="314325" cy="950912"/>
                <a:chOff x="2141" y="3197"/>
                <a:chExt cx="198" cy="599"/>
              </a:xfrm>
            </p:grpSpPr>
            <p:grpSp>
              <p:nvGrpSpPr>
                <p:cNvPr id="119" name="Group 1329"/>
                <p:cNvGrpSpPr>
                  <a:grpSpLocks/>
                </p:cNvGrpSpPr>
                <p:nvPr/>
              </p:nvGrpSpPr>
              <p:grpSpPr bwMode="auto">
                <a:xfrm>
                  <a:off x="2141" y="3197"/>
                  <a:ext cx="198" cy="525"/>
                  <a:chOff x="2141" y="3197"/>
                  <a:chExt cx="198" cy="525"/>
                </a:xfrm>
              </p:grpSpPr>
              <p:sp>
                <p:nvSpPr>
                  <p:cNvPr id="123" name="Line 13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4" y="3361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4" name="Line 1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0" y="3366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5" name="Line 1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5" y="3197"/>
                    <a:ext cx="0" cy="16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6" name="Line 1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0" y="3423"/>
                    <a:ext cx="0" cy="29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7" name="Line 13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2" y="3471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8" name="Line 13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1" y="3473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29" name="Line 1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3" y="3204"/>
                    <a:ext cx="0" cy="27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30" name="Line 13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41" y="3577"/>
                    <a:ext cx="3" cy="14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120" name="Rectangle 1338"/>
                <p:cNvSpPr>
                  <a:spLocks noChangeArrowheads="1"/>
                </p:cNvSpPr>
                <p:nvPr/>
              </p:nvSpPr>
              <p:spPr bwMode="auto">
                <a:xfrm>
                  <a:off x="2196" y="3768"/>
                  <a:ext cx="75" cy="28"/>
                </a:xfrm>
                <a:prstGeom prst="rect">
                  <a:avLst/>
                </a:prstGeom>
                <a:solidFill>
                  <a:srgbClr val="336699"/>
                </a:solidFill>
                <a:ln w="9525" algn="ctr">
                  <a:solidFill>
                    <a:srgbClr val="3366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cxnSp>
              <p:nvCxnSpPr>
                <p:cNvPr id="121" name="AutoShape 1339"/>
                <p:cNvCxnSpPr>
                  <a:cxnSpLocks noChangeShapeType="1"/>
                  <a:stCxn id="126" idx="0"/>
                  <a:endCxn id="120" idx="3"/>
                </p:cNvCxnSpPr>
                <p:nvPr/>
              </p:nvCxnSpPr>
              <p:spPr bwMode="auto">
                <a:xfrm rot="16200000" flipH="1">
                  <a:off x="2221" y="3732"/>
                  <a:ext cx="59" cy="41"/>
                </a:xfrm>
                <a:prstGeom prst="bentConnector4">
                  <a:avLst>
                    <a:gd name="adj1" fmla="val 35593"/>
                    <a:gd name="adj2" fmla="val 448782"/>
                  </a:avLst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2" name="AutoShape 1340"/>
                <p:cNvCxnSpPr>
                  <a:cxnSpLocks noChangeShapeType="1"/>
                  <a:stCxn id="130" idx="0"/>
                  <a:endCxn id="120" idx="1"/>
                </p:cNvCxnSpPr>
                <p:nvPr/>
              </p:nvCxnSpPr>
              <p:spPr bwMode="auto">
                <a:xfrm rot="16200000" flipH="1">
                  <a:off x="2138" y="3724"/>
                  <a:ext cx="65" cy="51"/>
                </a:xfrm>
                <a:prstGeom prst="bentConnector2">
                  <a:avLst/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91" name="Group 1319"/>
              <p:cNvGrpSpPr>
                <a:grpSpLocks/>
              </p:cNvGrpSpPr>
              <p:nvPr/>
            </p:nvGrpSpPr>
            <p:grpSpPr bwMode="auto">
              <a:xfrm>
                <a:off x="7361238" y="4662488"/>
                <a:ext cx="314325" cy="763587"/>
                <a:chOff x="2143" y="2721"/>
                <a:chExt cx="198" cy="481"/>
              </a:xfrm>
            </p:grpSpPr>
            <p:sp>
              <p:nvSpPr>
                <p:cNvPr id="111" name="Line 1320"/>
                <p:cNvSpPr>
                  <a:spLocks noChangeShapeType="1"/>
                </p:cNvSpPr>
                <p:nvPr/>
              </p:nvSpPr>
              <p:spPr bwMode="auto">
                <a:xfrm flipV="1">
                  <a:off x="2236" y="2884"/>
                  <a:ext cx="96" cy="3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2" name="Line 1321"/>
                <p:cNvSpPr>
                  <a:spLocks noChangeShapeType="1"/>
                </p:cNvSpPr>
                <p:nvPr/>
              </p:nvSpPr>
              <p:spPr bwMode="auto">
                <a:xfrm flipH="1">
                  <a:off x="2232" y="2889"/>
                  <a:ext cx="96" cy="60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3" name="Line 1322"/>
                <p:cNvSpPr>
                  <a:spLocks noChangeShapeType="1"/>
                </p:cNvSpPr>
                <p:nvPr/>
              </p:nvSpPr>
              <p:spPr bwMode="auto">
                <a:xfrm flipV="1">
                  <a:off x="2237" y="2721"/>
                  <a:ext cx="0" cy="164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4" name="Line 1323"/>
                <p:cNvSpPr>
                  <a:spLocks noChangeShapeType="1"/>
                </p:cNvSpPr>
                <p:nvPr/>
              </p:nvSpPr>
              <p:spPr bwMode="auto">
                <a:xfrm flipV="1">
                  <a:off x="2232" y="2946"/>
                  <a:ext cx="0" cy="25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5" name="Line 1324"/>
                <p:cNvSpPr>
                  <a:spLocks noChangeShapeType="1"/>
                </p:cNvSpPr>
                <p:nvPr/>
              </p:nvSpPr>
              <p:spPr bwMode="auto">
                <a:xfrm flipV="1">
                  <a:off x="2144" y="2994"/>
                  <a:ext cx="197" cy="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6" name="Line 1325"/>
                <p:cNvSpPr>
                  <a:spLocks noChangeShapeType="1"/>
                </p:cNvSpPr>
                <p:nvPr/>
              </p:nvSpPr>
              <p:spPr bwMode="auto">
                <a:xfrm flipH="1">
                  <a:off x="2143" y="2996"/>
                  <a:ext cx="193" cy="105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7" name="Line 1326"/>
                <p:cNvSpPr>
                  <a:spLocks noChangeShapeType="1"/>
                </p:cNvSpPr>
                <p:nvPr/>
              </p:nvSpPr>
              <p:spPr bwMode="auto">
                <a:xfrm flipV="1">
                  <a:off x="2145" y="2728"/>
                  <a:ext cx="0" cy="26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8" name="Line 1327"/>
                <p:cNvSpPr>
                  <a:spLocks noChangeShapeType="1"/>
                </p:cNvSpPr>
                <p:nvPr/>
              </p:nvSpPr>
              <p:spPr bwMode="auto">
                <a:xfrm flipH="1" flipV="1">
                  <a:off x="2143" y="3100"/>
                  <a:ext cx="3" cy="9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grpSp>
            <p:nvGrpSpPr>
              <p:cNvPr id="92" name="Group 1315"/>
              <p:cNvGrpSpPr>
                <a:grpSpLocks/>
              </p:cNvGrpSpPr>
              <p:nvPr/>
            </p:nvGrpSpPr>
            <p:grpSpPr bwMode="auto">
              <a:xfrm>
                <a:off x="7642225" y="3576638"/>
                <a:ext cx="877888" cy="2655887"/>
                <a:chOff x="2320" y="2037"/>
                <a:chExt cx="553" cy="1673"/>
              </a:xfrm>
            </p:grpSpPr>
            <p:pic>
              <p:nvPicPr>
                <p:cNvPr id="108" name="Picture 1316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3" y="2790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9" name="Picture 1317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" y="3228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0" name="Picture 1318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" y="2037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3" name="Group 1342"/>
              <p:cNvGrpSpPr>
                <a:grpSpLocks/>
              </p:cNvGrpSpPr>
              <p:nvPr/>
            </p:nvGrpSpPr>
            <p:grpSpPr bwMode="auto">
              <a:xfrm>
                <a:off x="7312025" y="3379788"/>
                <a:ext cx="357188" cy="877887"/>
                <a:chOff x="2112" y="1913"/>
                <a:chExt cx="225" cy="553"/>
              </a:xfrm>
            </p:grpSpPr>
            <p:grpSp>
              <p:nvGrpSpPr>
                <p:cNvPr id="98" name="Group 1343"/>
                <p:cNvGrpSpPr>
                  <a:grpSpLocks/>
                </p:cNvGrpSpPr>
                <p:nvPr/>
              </p:nvGrpSpPr>
              <p:grpSpPr bwMode="auto">
                <a:xfrm>
                  <a:off x="2139" y="1913"/>
                  <a:ext cx="198" cy="553"/>
                  <a:chOff x="2139" y="1913"/>
                  <a:chExt cx="198" cy="553"/>
                </a:xfrm>
              </p:grpSpPr>
              <p:sp>
                <p:nvSpPr>
                  <p:cNvPr id="100" name="Line 1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2" y="2106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1" name="Line 13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8" y="2111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2" name="Line 1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3" y="1913"/>
                    <a:ext cx="0" cy="194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3" name="Line 1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8" y="2168"/>
                    <a:ext cx="0" cy="298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4" name="Line 13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0" y="2216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5" name="Line 13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2218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6" name="Line 1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1" y="1989"/>
                    <a:ext cx="0" cy="23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07" name="Line 13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39" y="2322"/>
                    <a:ext cx="3" cy="13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99" name="Oval 1352"/>
                <p:cNvSpPr>
                  <a:spLocks noChangeArrowheads="1"/>
                </p:cNvSpPr>
                <p:nvPr/>
              </p:nvSpPr>
              <p:spPr bwMode="auto">
                <a:xfrm>
                  <a:off x="2112" y="2025"/>
                  <a:ext cx="156" cy="56"/>
                </a:xfrm>
                <a:prstGeom prst="ellipse">
                  <a:avLst/>
                </a:prstGeom>
                <a:noFill/>
                <a:ln w="6350" algn="ctr">
                  <a:solidFill>
                    <a:srgbClr val="336699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94" name="Line 1357"/>
              <p:cNvSpPr>
                <a:spLocks noChangeShapeType="1"/>
              </p:cNvSpPr>
              <p:nvPr/>
            </p:nvSpPr>
            <p:spPr bwMode="auto">
              <a:xfrm>
                <a:off x="7832725" y="4279900"/>
                <a:ext cx="0" cy="336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95" name="Line 1358"/>
              <p:cNvSpPr>
                <a:spLocks noChangeShapeType="1"/>
              </p:cNvSpPr>
              <p:nvPr/>
            </p:nvSpPr>
            <p:spPr bwMode="auto">
              <a:xfrm flipH="1" flipV="1">
                <a:off x="7351713" y="435927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96" name="Line 1359"/>
              <p:cNvSpPr>
                <a:spLocks noChangeShapeType="1"/>
              </p:cNvSpPr>
              <p:nvPr/>
            </p:nvSpPr>
            <p:spPr bwMode="auto">
              <a:xfrm flipH="1" flipV="1">
                <a:off x="7491413" y="436562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97" name="Oval 1371"/>
              <p:cNvSpPr>
                <a:spLocks noChangeArrowheads="1"/>
              </p:cNvSpPr>
              <p:nvPr/>
            </p:nvSpPr>
            <p:spPr bwMode="auto">
              <a:xfrm>
                <a:off x="7304088" y="5387975"/>
                <a:ext cx="247650" cy="88900"/>
              </a:xfrm>
              <a:prstGeom prst="ellipse">
                <a:avLst/>
              </a:prstGeom>
              <a:noFill/>
              <a:ln w="6350" algn="ctr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grpSp>
          <p:nvGrpSpPr>
            <p:cNvPr id="131" name="Group 181"/>
            <p:cNvGrpSpPr>
              <a:grpSpLocks/>
            </p:cNvGrpSpPr>
            <p:nvPr/>
          </p:nvGrpSpPr>
          <p:grpSpPr bwMode="auto">
            <a:xfrm>
              <a:off x="2951260" y="3228177"/>
              <a:ext cx="1144587" cy="2268537"/>
              <a:chOff x="7304088" y="3379788"/>
              <a:chExt cx="1644650" cy="2989262"/>
            </a:xfrm>
          </p:grpSpPr>
          <p:sp>
            <p:nvSpPr>
              <p:cNvPr id="132" name="Rectangle 68"/>
              <p:cNvSpPr>
                <a:spLocks/>
              </p:cNvSpPr>
              <p:nvPr/>
            </p:nvSpPr>
            <p:spPr bwMode="auto">
              <a:xfrm>
                <a:off x="7661275" y="3509963"/>
                <a:ext cx="1287463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>
                <a:spAutoFit/>
              </a:bodyPr>
              <a:lstStyle/>
              <a:p>
                <a:pPr marL="39688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 b="0">
                  <a:ea typeface="ＭＳ Ｐゴシック" pitchFamily="34" charset="-128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133" name="Group 1328"/>
              <p:cNvGrpSpPr>
                <a:grpSpLocks/>
              </p:cNvGrpSpPr>
              <p:nvPr/>
            </p:nvGrpSpPr>
            <p:grpSpPr bwMode="auto">
              <a:xfrm>
                <a:off x="7358063" y="5418138"/>
                <a:ext cx="314325" cy="950912"/>
                <a:chOff x="2141" y="3197"/>
                <a:chExt cx="198" cy="599"/>
              </a:xfrm>
            </p:grpSpPr>
            <p:grpSp>
              <p:nvGrpSpPr>
                <p:cNvPr id="162" name="Group 1329"/>
                <p:cNvGrpSpPr>
                  <a:grpSpLocks/>
                </p:cNvGrpSpPr>
                <p:nvPr/>
              </p:nvGrpSpPr>
              <p:grpSpPr bwMode="auto">
                <a:xfrm>
                  <a:off x="2141" y="3197"/>
                  <a:ext cx="198" cy="525"/>
                  <a:chOff x="2141" y="3197"/>
                  <a:chExt cx="198" cy="525"/>
                </a:xfrm>
              </p:grpSpPr>
              <p:sp>
                <p:nvSpPr>
                  <p:cNvPr id="166" name="Line 13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4" y="3361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67" name="Line 1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0" y="3366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68" name="Line 1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5" y="3197"/>
                    <a:ext cx="0" cy="16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69" name="Line 1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0" y="3423"/>
                    <a:ext cx="0" cy="29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70" name="Line 13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2" y="3471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71" name="Line 13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1" y="3473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72" name="Line 1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3" y="3204"/>
                    <a:ext cx="0" cy="27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73" name="Line 13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41" y="3577"/>
                    <a:ext cx="3" cy="14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163" name="Rectangle 1338"/>
                <p:cNvSpPr>
                  <a:spLocks noChangeArrowheads="1"/>
                </p:cNvSpPr>
                <p:nvPr/>
              </p:nvSpPr>
              <p:spPr bwMode="auto">
                <a:xfrm>
                  <a:off x="2196" y="3768"/>
                  <a:ext cx="75" cy="28"/>
                </a:xfrm>
                <a:prstGeom prst="rect">
                  <a:avLst/>
                </a:prstGeom>
                <a:solidFill>
                  <a:srgbClr val="336699"/>
                </a:solidFill>
                <a:ln w="9525" algn="ctr">
                  <a:solidFill>
                    <a:srgbClr val="3366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cxnSp>
              <p:nvCxnSpPr>
                <p:cNvPr id="164" name="AutoShape 1339"/>
                <p:cNvCxnSpPr>
                  <a:cxnSpLocks noChangeShapeType="1"/>
                  <a:stCxn id="169" idx="0"/>
                  <a:endCxn id="163" idx="3"/>
                </p:cNvCxnSpPr>
                <p:nvPr/>
              </p:nvCxnSpPr>
              <p:spPr bwMode="auto">
                <a:xfrm rot="16200000" flipH="1">
                  <a:off x="2221" y="3732"/>
                  <a:ext cx="59" cy="41"/>
                </a:xfrm>
                <a:prstGeom prst="bentConnector4">
                  <a:avLst>
                    <a:gd name="adj1" fmla="val 35593"/>
                    <a:gd name="adj2" fmla="val 448782"/>
                  </a:avLst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65" name="AutoShape 1340"/>
                <p:cNvCxnSpPr>
                  <a:cxnSpLocks noChangeShapeType="1"/>
                  <a:stCxn id="173" idx="0"/>
                  <a:endCxn id="163" idx="1"/>
                </p:cNvCxnSpPr>
                <p:nvPr/>
              </p:nvCxnSpPr>
              <p:spPr bwMode="auto">
                <a:xfrm rot="16200000" flipH="1">
                  <a:off x="2138" y="3724"/>
                  <a:ext cx="65" cy="51"/>
                </a:xfrm>
                <a:prstGeom prst="bentConnector2">
                  <a:avLst/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34" name="Group 1319"/>
              <p:cNvGrpSpPr>
                <a:grpSpLocks/>
              </p:cNvGrpSpPr>
              <p:nvPr/>
            </p:nvGrpSpPr>
            <p:grpSpPr bwMode="auto">
              <a:xfrm>
                <a:off x="7361238" y="4662488"/>
                <a:ext cx="314325" cy="763587"/>
                <a:chOff x="2143" y="2721"/>
                <a:chExt cx="198" cy="481"/>
              </a:xfrm>
            </p:grpSpPr>
            <p:sp>
              <p:nvSpPr>
                <p:cNvPr id="154" name="Line 1320"/>
                <p:cNvSpPr>
                  <a:spLocks noChangeShapeType="1"/>
                </p:cNvSpPr>
                <p:nvPr/>
              </p:nvSpPr>
              <p:spPr bwMode="auto">
                <a:xfrm flipV="1">
                  <a:off x="2236" y="2884"/>
                  <a:ext cx="96" cy="3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5" name="Line 1321"/>
                <p:cNvSpPr>
                  <a:spLocks noChangeShapeType="1"/>
                </p:cNvSpPr>
                <p:nvPr/>
              </p:nvSpPr>
              <p:spPr bwMode="auto">
                <a:xfrm flipH="1">
                  <a:off x="2232" y="2889"/>
                  <a:ext cx="96" cy="60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6" name="Line 1322"/>
                <p:cNvSpPr>
                  <a:spLocks noChangeShapeType="1"/>
                </p:cNvSpPr>
                <p:nvPr/>
              </p:nvSpPr>
              <p:spPr bwMode="auto">
                <a:xfrm flipV="1">
                  <a:off x="2237" y="2721"/>
                  <a:ext cx="0" cy="164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7" name="Line 1323"/>
                <p:cNvSpPr>
                  <a:spLocks noChangeShapeType="1"/>
                </p:cNvSpPr>
                <p:nvPr/>
              </p:nvSpPr>
              <p:spPr bwMode="auto">
                <a:xfrm flipV="1">
                  <a:off x="2232" y="2946"/>
                  <a:ext cx="0" cy="25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8" name="Line 1324"/>
                <p:cNvSpPr>
                  <a:spLocks noChangeShapeType="1"/>
                </p:cNvSpPr>
                <p:nvPr/>
              </p:nvSpPr>
              <p:spPr bwMode="auto">
                <a:xfrm flipV="1">
                  <a:off x="2144" y="2994"/>
                  <a:ext cx="197" cy="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9" name="Line 1325"/>
                <p:cNvSpPr>
                  <a:spLocks noChangeShapeType="1"/>
                </p:cNvSpPr>
                <p:nvPr/>
              </p:nvSpPr>
              <p:spPr bwMode="auto">
                <a:xfrm flipH="1">
                  <a:off x="2143" y="2996"/>
                  <a:ext cx="193" cy="105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60" name="Line 1326"/>
                <p:cNvSpPr>
                  <a:spLocks noChangeShapeType="1"/>
                </p:cNvSpPr>
                <p:nvPr/>
              </p:nvSpPr>
              <p:spPr bwMode="auto">
                <a:xfrm flipV="1">
                  <a:off x="2145" y="2728"/>
                  <a:ext cx="0" cy="26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61" name="Line 1327"/>
                <p:cNvSpPr>
                  <a:spLocks noChangeShapeType="1"/>
                </p:cNvSpPr>
                <p:nvPr/>
              </p:nvSpPr>
              <p:spPr bwMode="auto">
                <a:xfrm flipH="1" flipV="1">
                  <a:off x="2143" y="3100"/>
                  <a:ext cx="3" cy="9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grpSp>
            <p:nvGrpSpPr>
              <p:cNvPr id="135" name="Group 1315"/>
              <p:cNvGrpSpPr>
                <a:grpSpLocks/>
              </p:cNvGrpSpPr>
              <p:nvPr/>
            </p:nvGrpSpPr>
            <p:grpSpPr bwMode="auto">
              <a:xfrm>
                <a:off x="7642225" y="3576638"/>
                <a:ext cx="877888" cy="2655887"/>
                <a:chOff x="2320" y="2037"/>
                <a:chExt cx="553" cy="1673"/>
              </a:xfrm>
            </p:grpSpPr>
            <p:pic>
              <p:nvPicPr>
                <p:cNvPr id="151" name="Picture 1316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3" y="2790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2" name="Picture 1317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" y="3228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" name="Picture 1318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" y="2037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36" name="Group 1342"/>
              <p:cNvGrpSpPr>
                <a:grpSpLocks/>
              </p:cNvGrpSpPr>
              <p:nvPr/>
            </p:nvGrpSpPr>
            <p:grpSpPr bwMode="auto">
              <a:xfrm>
                <a:off x="7312025" y="3379788"/>
                <a:ext cx="357188" cy="877887"/>
                <a:chOff x="2112" y="1913"/>
                <a:chExt cx="225" cy="553"/>
              </a:xfrm>
            </p:grpSpPr>
            <p:grpSp>
              <p:nvGrpSpPr>
                <p:cNvPr id="141" name="Group 1343"/>
                <p:cNvGrpSpPr>
                  <a:grpSpLocks/>
                </p:cNvGrpSpPr>
                <p:nvPr/>
              </p:nvGrpSpPr>
              <p:grpSpPr bwMode="auto">
                <a:xfrm>
                  <a:off x="2139" y="1913"/>
                  <a:ext cx="198" cy="553"/>
                  <a:chOff x="2139" y="1913"/>
                  <a:chExt cx="198" cy="553"/>
                </a:xfrm>
              </p:grpSpPr>
              <p:sp>
                <p:nvSpPr>
                  <p:cNvPr id="143" name="Line 1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2" y="2106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4" name="Line 13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8" y="2111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5" name="Line 1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3" y="1913"/>
                    <a:ext cx="0" cy="194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6" name="Line 1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8" y="2168"/>
                    <a:ext cx="0" cy="298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7" name="Line 13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0" y="2216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8" name="Line 13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2218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49" name="Line 1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1" y="1989"/>
                    <a:ext cx="0" cy="23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50" name="Line 13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39" y="2322"/>
                    <a:ext cx="3" cy="13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142" name="Oval 1352"/>
                <p:cNvSpPr>
                  <a:spLocks noChangeArrowheads="1"/>
                </p:cNvSpPr>
                <p:nvPr/>
              </p:nvSpPr>
              <p:spPr bwMode="auto">
                <a:xfrm>
                  <a:off x="2112" y="2025"/>
                  <a:ext cx="156" cy="56"/>
                </a:xfrm>
                <a:prstGeom prst="ellipse">
                  <a:avLst/>
                </a:prstGeom>
                <a:noFill/>
                <a:ln w="6350" algn="ctr">
                  <a:solidFill>
                    <a:srgbClr val="336699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137" name="Line 1357"/>
              <p:cNvSpPr>
                <a:spLocks noChangeShapeType="1"/>
              </p:cNvSpPr>
              <p:nvPr/>
            </p:nvSpPr>
            <p:spPr bwMode="auto">
              <a:xfrm>
                <a:off x="7832725" y="4279900"/>
                <a:ext cx="0" cy="336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38" name="Line 1358"/>
              <p:cNvSpPr>
                <a:spLocks noChangeShapeType="1"/>
              </p:cNvSpPr>
              <p:nvPr/>
            </p:nvSpPr>
            <p:spPr bwMode="auto">
              <a:xfrm flipH="1" flipV="1">
                <a:off x="7351713" y="435927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9" name="Line 1359"/>
              <p:cNvSpPr>
                <a:spLocks noChangeShapeType="1"/>
              </p:cNvSpPr>
              <p:nvPr/>
            </p:nvSpPr>
            <p:spPr bwMode="auto">
              <a:xfrm flipH="1" flipV="1">
                <a:off x="7491413" y="436562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0" name="Oval 1371"/>
              <p:cNvSpPr>
                <a:spLocks noChangeArrowheads="1"/>
              </p:cNvSpPr>
              <p:nvPr/>
            </p:nvSpPr>
            <p:spPr bwMode="auto">
              <a:xfrm>
                <a:off x="7304088" y="5387975"/>
                <a:ext cx="247650" cy="88900"/>
              </a:xfrm>
              <a:prstGeom prst="ellipse">
                <a:avLst/>
              </a:prstGeom>
              <a:noFill/>
              <a:ln w="6350" algn="ctr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grpSp>
          <p:nvGrpSpPr>
            <p:cNvPr id="174" name="Group 181"/>
            <p:cNvGrpSpPr>
              <a:grpSpLocks/>
            </p:cNvGrpSpPr>
            <p:nvPr/>
          </p:nvGrpSpPr>
          <p:grpSpPr bwMode="auto">
            <a:xfrm>
              <a:off x="6834433" y="3171222"/>
              <a:ext cx="1144587" cy="2268537"/>
              <a:chOff x="7304088" y="3379788"/>
              <a:chExt cx="1644650" cy="2989262"/>
            </a:xfrm>
          </p:grpSpPr>
          <p:sp>
            <p:nvSpPr>
              <p:cNvPr id="175" name="Rectangle 68"/>
              <p:cNvSpPr>
                <a:spLocks/>
              </p:cNvSpPr>
              <p:nvPr/>
            </p:nvSpPr>
            <p:spPr bwMode="auto">
              <a:xfrm>
                <a:off x="7661275" y="3509963"/>
                <a:ext cx="1287463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>
                <a:spAutoFit/>
              </a:bodyPr>
              <a:lstStyle/>
              <a:p>
                <a:pPr marL="39688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 b="0">
                  <a:ea typeface="ＭＳ Ｐゴシック" pitchFamily="34" charset="-128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176" name="Group 1328"/>
              <p:cNvGrpSpPr>
                <a:grpSpLocks/>
              </p:cNvGrpSpPr>
              <p:nvPr/>
            </p:nvGrpSpPr>
            <p:grpSpPr bwMode="auto">
              <a:xfrm>
                <a:off x="7358063" y="5418138"/>
                <a:ext cx="314325" cy="950912"/>
                <a:chOff x="2141" y="3197"/>
                <a:chExt cx="198" cy="599"/>
              </a:xfrm>
            </p:grpSpPr>
            <p:grpSp>
              <p:nvGrpSpPr>
                <p:cNvPr id="205" name="Group 1329"/>
                <p:cNvGrpSpPr>
                  <a:grpSpLocks/>
                </p:cNvGrpSpPr>
                <p:nvPr/>
              </p:nvGrpSpPr>
              <p:grpSpPr bwMode="auto">
                <a:xfrm>
                  <a:off x="2141" y="3197"/>
                  <a:ext cx="198" cy="525"/>
                  <a:chOff x="2141" y="3197"/>
                  <a:chExt cx="198" cy="525"/>
                </a:xfrm>
              </p:grpSpPr>
              <p:sp>
                <p:nvSpPr>
                  <p:cNvPr id="209" name="Line 13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4" y="3361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0" name="Line 1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0" y="3366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1" name="Line 1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5" y="3197"/>
                    <a:ext cx="0" cy="16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2" name="Line 1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0" y="3423"/>
                    <a:ext cx="0" cy="29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3" name="Line 13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2" y="3471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4" name="Line 13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1" y="3473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5" name="Line 1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3" y="3204"/>
                    <a:ext cx="0" cy="27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16" name="Line 13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41" y="3577"/>
                    <a:ext cx="3" cy="14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206" name="Rectangle 1338"/>
                <p:cNvSpPr>
                  <a:spLocks noChangeArrowheads="1"/>
                </p:cNvSpPr>
                <p:nvPr/>
              </p:nvSpPr>
              <p:spPr bwMode="auto">
                <a:xfrm>
                  <a:off x="2196" y="3768"/>
                  <a:ext cx="75" cy="28"/>
                </a:xfrm>
                <a:prstGeom prst="rect">
                  <a:avLst/>
                </a:prstGeom>
                <a:solidFill>
                  <a:srgbClr val="336699"/>
                </a:solidFill>
                <a:ln w="9525" algn="ctr">
                  <a:solidFill>
                    <a:srgbClr val="3366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cxnSp>
              <p:nvCxnSpPr>
                <p:cNvPr id="207" name="AutoShape 1339"/>
                <p:cNvCxnSpPr>
                  <a:cxnSpLocks noChangeShapeType="1"/>
                  <a:stCxn id="212" idx="0"/>
                  <a:endCxn id="206" idx="3"/>
                </p:cNvCxnSpPr>
                <p:nvPr/>
              </p:nvCxnSpPr>
              <p:spPr bwMode="auto">
                <a:xfrm rot="16200000" flipH="1">
                  <a:off x="2221" y="3732"/>
                  <a:ext cx="59" cy="41"/>
                </a:xfrm>
                <a:prstGeom prst="bentConnector4">
                  <a:avLst>
                    <a:gd name="adj1" fmla="val 35593"/>
                    <a:gd name="adj2" fmla="val 448782"/>
                  </a:avLst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8" name="AutoShape 1340"/>
                <p:cNvCxnSpPr>
                  <a:cxnSpLocks noChangeShapeType="1"/>
                  <a:stCxn id="216" idx="0"/>
                  <a:endCxn id="206" idx="1"/>
                </p:cNvCxnSpPr>
                <p:nvPr/>
              </p:nvCxnSpPr>
              <p:spPr bwMode="auto">
                <a:xfrm rot="16200000" flipH="1">
                  <a:off x="2138" y="3724"/>
                  <a:ext cx="65" cy="51"/>
                </a:xfrm>
                <a:prstGeom prst="bentConnector2">
                  <a:avLst/>
                </a:prstGeom>
                <a:noFill/>
                <a:ln w="6350">
                  <a:solidFill>
                    <a:srgbClr val="33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7" name="Group 1319"/>
              <p:cNvGrpSpPr>
                <a:grpSpLocks/>
              </p:cNvGrpSpPr>
              <p:nvPr/>
            </p:nvGrpSpPr>
            <p:grpSpPr bwMode="auto">
              <a:xfrm>
                <a:off x="7361238" y="4662488"/>
                <a:ext cx="314325" cy="763587"/>
                <a:chOff x="2143" y="2721"/>
                <a:chExt cx="198" cy="481"/>
              </a:xfrm>
            </p:grpSpPr>
            <p:sp>
              <p:nvSpPr>
                <p:cNvPr id="197" name="Line 1320"/>
                <p:cNvSpPr>
                  <a:spLocks noChangeShapeType="1"/>
                </p:cNvSpPr>
                <p:nvPr/>
              </p:nvSpPr>
              <p:spPr bwMode="auto">
                <a:xfrm flipV="1">
                  <a:off x="2236" y="2884"/>
                  <a:ext cx="96" cy="3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98" name="Line 1321"/>
                <p:cNvSpPr>
                  <a:spLocks noChangeShapeType="1"/>
                </p:cNvSpPr>
                <p:nvPr/>
              </p:nvSpPr>
              <p:spPr bwMode="auto">
                <a:xfrm flipH="1">
                  <a:off x="2232" y="2889"/>
                  <a:ext cx="96" cy="60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99" name="Line 1322"/>
                <p:cNvSpPr>
                  <a:spLocks noChangeShapeType="1"/>
                </p:cNvSpPr>
                <p:nvPr/>
              </p:nvSpPr>
              <p:spPr bwMode="auto">
                <a:xfrm flipV="1">
                  <a:off x="2237" y="2721"/>
                  <a:ext cx="0" cy="164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0" name="Line 1323"/>
                <p:cNvSpPr>
                  <a:spLocks noChangeShapeType="1"/>
                </p:cNvSpPr>
                <p:nvPr/>
              </p:nvSpPr>
              <p:spPr bwMode="auto">
                <a:xfrm flipV="1">
                  <a:off x="2232" y="2946"/>
                  <a:ext cx="0" cy="25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1" name="Line 1324"/>
                <p:cNvSpPr>
                  <a:spLocks noChangeShapeType="1"/>
                </p:cNvSpPr>
                <p:nvPr/>
              </p:nvSpPr>
              <p:spPr bwMode="auto">
                <a:xfrm flipV="1">
                  <a:off x="2144" y="2994"/>
                  <a:ext cx="197" cy="6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2" name="Line 1325"/>
                <p:cNvSpPr>
                  <a:spLocks noChangeShapeType="1"/>
                </p:cNvSpPr>
                <p:nvPr/>
              </p:nvSpPr>
              <p:spPr bwMode="auto">
                <a:xfrm flipH="1">
                  <a:off x="2143" y="2996"/>
                  <a:ext cx="193" cy="105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3" name="Line 1326"/>
                <p:cNvSpPr>
                  <a:spLocks noChangeShapeType="1"/>
                </p:cNvSpPr>
                <p:nvPr/>
              </p:nvSpPr>
              <p:spPr bwMode="auto">
                <a:xfrm flipV="1">
                  <a:off x="2145" y="2728"/>
                  <a:ext cx="0" cy="26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4" name="Line 1327"/>
                <p:cNvSpPr>
                  <a:spLocks noChangeShapeType="1"/>
                </p:cNvSpPr>
                <p:nvPr/>
              </p:nvSpPr>
              <p:spPr bwMode="auto">
                <a:xfrm flipH="1" flipV="1">
                  <a:off x="2143" y="3100"/>
                  <a:ext cx="3" cy="99"/>
                </a:xfrm>
                <a:prstGeom prst="line">
                  <a:avLst/>
                </a:prstGeom>
                <a:noFill/>
                <a:ln w="6350">
                  <a:solidFill>
                    <a:srgbClr val="33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grpSp>
            <p:nvGrpSpPr>
              <p:cNvPr id="178" name="Group 1315"/>
              <p:cNvGrpSpPr>
                <a:grpSpLocks/>
              </p:cNvGrpSpPr>
              <p:nvPr/>
            </p:nvGrpSpPr>
            <p:grpSpPr bwMode="auto">
              <a:xfrm>
                <a:off x="7642225" y="3576638"/>
                <a:ext cx="877888" cy="2655887"/>
                <a:chOff x="2320" y="2037"/>
                <a:chExt cx="553" cy="1673"/>
              </a:xfrm>
            </p:grpSpPr>
            <p:pic>
              <p:nvPicPr>
                <p:cNvPr id="194" name="Picture 1316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3" y="2790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5" name="Picture 1317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" y="3228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6" name="Picture 1318" descr="M102 Imag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" y="2037"/>
                  <a:ext cx="538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9" name="Group 1342"/>
              <p:cNvGrpSpPr>
                <a:grpSpLocks/>
              </p:cNvGrpSpPr>
              <p:nvPr/>
            </p:nvGrpSpPr>
            <p:grpSpPr bwMode="auto">
              <a:xfrm>
                <a:off x="7312025" y="3379788"/>
                <a:ext cx="357188" cy="877887"/>
                <a:chOff x="2112" y="1913"/>
                <a:chExt cx="225" cy="553"/>
              </a:xfrm>
            </p:grpSpPr>
            <p:grpSp>
              <p:nvGrpSpPr>
                <p:cNvPr id="184" name="Group 1343"/>
                <p:cNvGrpSpPr>
                  <a:grpSpLocks/>
                </p:cNvGrpSpPr>
                <p:nvPr/>
              </p:nvGrpSpPr>
              <p:grpSpPr bwMode="auto">
                <a:xfrm>
                  <a:off x="2139" y="1913"/>
                  <a:ext cx="198" cy="553"/>
                  <a:chOff x="2139" y="1913"/>
                  <a:chExt cx="198" cy="553"/>
                </a:xfrm>
              </p:grpSpPr>
              <p:sp>
                <p:nvSpPr>
                  <p:cNvPr id="186" name="Line 1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2" y="2106"/>
                    <a:ext cx="96" cy="3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87" name="Line 13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8" y="2111"/>
                    <a:ext cx="96" cy="6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88" name="Line 1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3" y="1913"/>
                    <a:ext cx="0" cy="194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89" name="Line 1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8" y="2168"/>
                    <a:ext cx="0" cy="298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90" name="Line 13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0" y="2216"/>
                    <a:ext cx="197" cy="6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91" name="Line 13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2218"/>
                    <a:ext cx="193" cy="105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92" name="Line 1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1" y="1989"/>
                    <a:ext cx="0" cy="230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193" name="Line 13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39" y="2322"/>
                    <a:ext cx="3" cy="139"/>
                  </a:xfrm>
                  <a:prstGeom prst="line">
                    <a:avLst/>
                  </a:prstGeom>
                  <a:noFill/>
                  <a:ln w="6350">
                    <a:solidFill>
                      <a:srgbClr val="33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sp>
              <p:nvSpPr>
                <p:cNvPr id="185" name="Oval 1352"/>
                <p:cNvSpPr>
                  <a:spLocks noChangeArrowheads="1"/>
                </p:cNvSpPr>
                <p:nvPr/>
              </p:nvSpPr>
              <p:spPr bwMode="auto">
                <a:xfrm>
                  <a:off x="2112" y="2025"/>
                  <a:ext cx="156" cy="56"/>
                </a:xfrm>
                <a:prstGeom prst="ellipse">
                  <a:avLst/>
                </a:prstGeom>
                <a:noFill/>
                <a:ln w="6350" algn="ctr">
                  <a:solidFill>
                    <a:srgbClr val="336699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180" name="Line 1357"/>
              <p:cNvSpPr>
                <a:spLocks noChangeShapeType="1"/>
              </p:cNvSpPr>
              <p:nvPr/>
            </p:nvSpPr>
            <p:spPr bwMode="auto">
              <a:xfrm>
                <a:off x="7832725" y="4279900"/>
                <a:ext cx="0" cy="336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1" name="Line 1358"/>
              <p:cNvSpPr>
                <a:spLocks noChangeShapeType="1"/>
              </p:cNvSpPr>
              <p:nvPr/>
            </p:nvSpPr>
            <p:spPr bwMode="auto">
              <a:xfrm flipH="1" flipV="1">
                <a:off x="7351713" y="435927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82" name="Line 1359"/>
              <p:cNvSpPr>
                <a:spLocks noChangeShapeType="1"/>
              </p:cNvSpPr>
              <p:nvPr/>
            </p:nvSpPr>
            <p:spPr bwMode="auto">
              <a:xfrm flipH="1" flipV="1">
                <a:off x="7491413" y="4365625"/>
                <a:ext cx="4762" cy="220663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83" name="Oval 1371"/>
              <p:cNvSpPr>
                <a:spLocks noChangeArrowheads="1"/>
              </p:cNvSpPr>
              <p:nvPr/>
            </p:nvSpPr>
            <p:spPr bwMode="auto">
              <a:xfrm>
                <a:off x="7304088" y="5387975"/>
                <a:ext cx="247650" cy="88900"/>
              </a:xfrm>
              <a:prstGeom prst="ellipse">
                <a:avLst/>
              </a:prstGeom>
              <a:noFill/>
              <a:ln w="6350" algn="ctr">
                <a:solidFill>
                  <a:srgbClr val="336699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</p:grpSp>
      </p:grpSp>
      <p:sp>
        <p:nvSpPr>
          <p:cNvPr id="217" name="Rectangle 18"/>
          <p:cNvSpPr>
            <a:spLocks noChangeArrowheads="1"/>
          </p:cNvSpPr>
          <p:nvPr/>
        </p:nvSpPr>
        <p:spPr bwMode="auto">
          <a:xfrm>
            <a:off x="1709617" y="5715000"/>
            <a:ext cx="6921500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Arial" charset="0"/>
              <a:buChar char="•"/>
            </a:pPr>
            <a:r>
              <a:rPr lang="en-US" altLang="zh-CN" dirty="0" smtClean="0">
                <a:cs typeface="Arial" charset="0"/>
              </a:rPr>
              <a:t>Gateway solutions for Modbus TCP or PROFINET!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zh-CN" sz="1400" dirty="0">
                <a:cs typeface="Arial" charset="0"/>
              </a:rPr>
              <a:t> </a:t>
            </a:r>
            <a:r>
              <a:rPr lang="en-US" altLang="zh-CN" sz="1400" dirty="0" smtClean="0">
                <a:cs typeface="Arial" charset="0"/>
              </a:rPr>
              <a:t>                        * Project applications are available.  </a:t>
            </a:r>
            <a:endParaRPr lang="en-US" altLang="zh-CN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2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Documentation Material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LPLS &amp; M10x Support Database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8089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0256F42A-278B-4631-A599-4A47E224356F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811D4FF4-0954-4DE7-8CF4-B3BFBB6D71D8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4094" y="6200775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>
                <a:cs typeface="Arial" charset="0"/>
              </a:rPr>
              <a:t>All Available in </a:t>
            </a:r>
            <a:r>
              <a:rPr lang="en-US" altLang="zh-CN" dirty="0" smtClean="0">
                <a:cs typeface="Arial" charset="0"/>
              </a:rPr>
              <a:t>M10x Product  </a:t>
            </a:r>
            <a:r>
              <a:rPr lang="en-US" altLang="zh-CN" dirty="0">
                <a:cs typeface="Arial" charset="0"/>
              </a:rPr>
              <a:t>Database!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Documentation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1574901"/>
            <a:ext cx="7527461" cy="30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2246"/>
            <a:ext cx="3657600" cy="252307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Bent Arrow 16"/>
          <p:cNvSpPr/>
          <p:nvPr/>
        </p:nvSpPr>
        <p:spPr>
          <a:xfrm rot="10800000">
            <a:off x="7883294" y="3408610"/>
            <a:ext cx="955906" cy="184919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328"/>
            </a:avLst>
          </a:prstGeom>
          <a:solidFill>
            <a:schemeClr val="tx2">
              <a:lumMod val="90000"/>
              <a:lumOff val="1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AU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Documentation Material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M10x Product Documents</a:t>
            </a: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2E18F495-78CB-4119-9248-79FE7F6F29EC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106925ED-273E-49EE-970E-F21B0A811179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3762" y="1539299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 smtClean="0">
                <a:cs typeface="Arial" charset="0"/>
              </a:rPr>
              <a:t>Marketing &amp; Sales Documents *</a:t>
            </a:r>
            <a:endParaRPr lang="en-US" altLang="zh-CN" dirty="0"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8841" y="338964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 smtClean="0">
                <a:cs typeface="Arial" charset="0"/>
              </a:rPr>
              <a:t>Product Documents</a:t>
            </a:r>
            <a:endParaRPr lang="en-US" altLang="zh-CN" dirty="0"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3408" y="5852395"/>
            <a:ext cx="644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 smtClean="0">
                <a:cs typeface="Arial" charset="0"/>
              </a:rPr>
              <a:t>&amp; Other documents such as certificates and test reports etc. </a:t>
            </a:r>
            <a:endParaRPr lang="en-US" altLang="zh-CN" dirty="0"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34" y="1923977"/>
            <a:ext cx="6472177" cy="117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34" y="3736786"/>
            <a:ext cx="6439382" cy="189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497475" y="3094872"/>
            <a:ext cx="6449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200" dirty="0" smtClean="0">
                <a:cs typeface="Arial" charset="0"/>
              </a:rPr>
              <a:t>* Also available in ABB library.  </a:t>
            </a:r>
            <a:endParaRPr lang="en-US" altLang="zh-CN" sz="1200" dirty="0">
              <a:cs typeface="Arial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Documentation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Motor Management: 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Tasks of Motor Management</a:t>
            </a: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145B4315-68BC-48E6-83A0-E0778385ECCB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3C3C7DB6-2412-4523-873D-D7BE984C3F69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CN" sz="600" smtClean="0">
              <a:ea typeface="宋体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964" y="1592263"/>
            <a:ext cx="2967036" cy="304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43025" y="5334000"/>
            <a:ext cx="342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r>
              <a:rPr kumimoji="1" lang="en-GB" altLang="zh-CN" sz="1200" dirty="0" smtClean="0">
                <a:latin typeface="Comic Sans MS" pitchFamily="66" charset="0"/>
              </a:rPr>
              <a:t>*  Motor failure rate is </a:t>
            </a:r>
            <a:r>
              <a:rPr kumimoji="1" lang="en-AU" altLang="zh-CN" sz="1200" dirty="0" smtClean="0">
                <a:latin typeface="Comic Sans MS" pitchFamily="66" charset="0"/>
              </a:rPr>
              <a:t>conservatively estimated as 3-5% per year</a:t>
            </a:r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r>
              <a:rPr kumimoji="1" lang="en-AU" altLang="zh-CN" sz="1200" dirty="0" smtClean="0">
                <a:latin typeface="Comic Sans MS" pitchFamily="66" charset="0"/>
              </a:rPr>
              <a:t>    I</a:t>
            </a:r>
            <a:r>
              <a:rPr kumimoji="1" lang="en-US" altLang="zh-CN" sz="1200" dirty="0" smtClean="0">
                <a:latin typeface="Comic Sans MS" pitchFamily="66" charset="0"/>
              </a:rPr>
              <a:t>n Mining, Pulp and Paper </a:t>
            </a:r>
            <a:r>
              <a:rPr kumimoji="1" lang="en-AU" altLang="zh-CN" sz="1200" dirty="0" smtClean="0">
                <a:latin typeface="Comic Sans MS" pitchFamily="66" charset="0"/>
              </a:rPr>
              <a:t>industry, motor failure rate </a:t>
            </a:r>
            <a:r>
              <a:rPr kumimoji="1" lang="en-US" altLang="zh-CN" sz="1200" dirty="0" smtClean="0">
                <a:latin typeface="Comic Sans MS" pitchFamily="66" charset="0"/>
              </a:rPr>
              <a:t>can be as high as 12%.</a:t>
            </a:r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endParaRPr kumimoji="1" lang="en-GB" altLang="zh-CN" sz="1600" dirty="0" smtClean="0">
              <a:latin typeface="Comic Sans MS" pitchFamily="66" charset="0"/>
            </a:endParaRPr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endParaRPr kumimoji="1" lang="en-GB" altLang="zh-CN" sz="1600" dirty="0" smtClean="0">
              <a:latin typeface="Comic Sans MS" pitchFamily="66" charset="0"/>
            </a:endParaRPr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r>
              <a:rPr kumimoji="1" lang="en-GB" altLang="zh-CN" sz="1600" dirty="0" smtClean="0"/>
              <a:t> </a:t>
            </a:r>
            <a:endParaRPr kumimoji="1" lang="en-GB" altLang="zh-CN" sz="1600" dirty="0"/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endParaRPr kumimoji="1" lang="en-GB" altLang="zh-CN" sz="1600" dirty="0" smtClean="0"/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endParaRPr kumimoji="1" lang="en-GB" altLang="zh-CN" sz="1600" dirty="0"/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endParaRPr kumimoji="1" lang="en-GB" altLang="zh-CN" sz="1600" b="1" dirty="0"/>
          </a:p>
          <a:p>
            <a:pPr marL="177800" indent="-1778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80000"/>
            </a:pPr>
            <a:endParaRPr kumimoji="1" lang="en-GB" altLang="zh-CN" sz="16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0" y="1524000"/>
            <a:ext cx="4495800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4738" indent="-16033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4000" indent="-1524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Process Industry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there are hundreds of motors. To run a plant efficiently it becomes important to protect and control motors effectively and safely.</a:t>
            </a:r>
          </a:p>
          <a:p>
            <a:pPr indent="0">
              <a:spcBef>
                <a:spcPts val="600"/>
              </a:spcBef>
              <a:buFont typeface="Wingdings" pitchFamily="2" charset="2"/>
              <a:buNone/>
              <a:defRPr/>
            </a:pPr>
            <a:endParaRPr lang="en-US" sz="400" dirty="0" smtClean="0"/>
          </a:p>
          <a:p>
            <a:pPr indent="0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dirty="0" smtClean="0"/>
              <a:t>Tasks of </a:t>
            </a:r>
            <a:r>
              <a:rPr lang="en-US" b="1" dirty="0" smtClean="0"/>
              <a:t>Motor Management</a:t>
            </a:r>
            <a:r>
              <a:rPr lang="en-US" dirty="0" smtClean="0"/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Control the motor  (local / remote, </a:t>
            </a:r>
            <a:br>
              <a:rPr lang="en-US" dirty="0" smtClean="0"/>
            </a:br>
            <a:r>
              <a:rPr lang="en-US" dirty="0" smtClean="0"/>
              <a:t>    start / stop, trip reset etc.)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Monitor and Report to ensure optimized and continuous operation: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Online motor Monitoring and  protection 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Offline motor management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Diagnose and Report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Identify the fault reason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Clear the fault as fast as possible to restart motor.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Advantages of </a:t>
            </a: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Intelligent </a:t>
            </a:r>
            <a:r>
              <a:rPr lang="en-US" sz="900" dirty="0" err="1" smtClean="0"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Documentation Material</a:t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Demo Box</a:t>
            </a:r>
          </a:p>
        </p:txBody>
      </p:sp>
      <p:sp>
        <p:nvSpPr>
          <p:cNvPr id="84995" name="Rectangle 11"/>
          <p:cNvSpPr>
            <a:spLocks noGrp="1" noChangeArrowheads="1"/>
          </p:cNvSpPr>
          <p:nvPr>
            <p:ph idx="1"/>
          </p:nvPr>
        </p:nvSpPr>
        <p:spPr>
          <a:xfrm>
            <a:off x="4654550" y="1592263"/>
            <a:ext cx="4273550" cy="4608512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Complete M10x demo system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For presentation and testing purposes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Completely wired and fully equipped with M102-M &amp; P, MD21, motor simulation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Ready to use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Portable case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Power supply 110 / 230 VAC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for worldwide use</a:t>
            </a:r>
          </a:p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Contains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M102-P and M102-M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MD21 operator panel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DI, DO simulation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Motor simulation</a:t>
            </a:r>
          </a:p>
          <a:p>
            <a:pPr lvl="1">
              <a:spcBef>
                <a:spcPct val="0"/>
              </a:spcBef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PC connection cable and </a:t>
            </a:r>
            <a:r>
              <a:rPr lang="en-US" altLang="zh-CN" dirty="0" err="1" smtClean="0">
                <a:latin typeface="Arial" charset="0"/>
                <a:ea typeface="宋体" charset="-122"/>
                <a:cs typeface="Arial" charset="0"/>
              </a:rPr>
              <a:t>MCUSetup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software</a:t>
            </a:r>
          </a:p>
        </p:txBody>
      </p:sp>
      <p:sp>
        <p:nvSpPr>
          <p:cNvPr id="8499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1A88ACB6-5D7B-4571-8C38-71DB1103ADE8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E48616CC-D5E8-4F98-8C85-22A47DF3C36C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zh-CN" sz="600" smtClean="0">
              <a:ea typeface="宋体" charset="-122"/>
            </a:endParaRPr>
          </a:p>
        </p:txBody>
      </p:sp>
      <p:pic>
        <p:nvPicPr>
          <p:cNvPr id="849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7975" y="3962400"/>
            <a:ext cx="16478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9788"/>
            <a:ext cx="2493226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96" y="3962400"/>
            <a:ext cx="1762179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Documentation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6" descr="2CDC345011F0009"/>
          <p:cNvPicPr>
            <a:picLocks noChangeAspect="1" noChangeArrowheads="1"/>
          </p:cNvPicPr>
          <p:nvPr/>
        </p:nvPicPr>
        <p:blipFill>
          <a:blip r:embed="rId4"/>
          <a:srcRect b="6464"/>
          <a:stretch>
            <a:fillRect/>
          </a:stretch>
        </p:blipFill>
        <p:spPr bwMode="auto">
          <a:xfrm>
            <a:off x="1476375" y="1604963"/>
            <a:ext cx="21336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latin typeface="Arial" charset="0"/>
                <a:ea typeface="宋体" charset="-122"/>
                <a:cs typeface="Arial" charset="0"/>
              </a:rPr>
              <a:t>Other ABB LV MCC solutions</a:t>
            </a:r>
            <a:r>
              <a:rPr lang="en-US" altLang="zh-CN" b="1" smtClean="0">
                <a:solidFill>
                  <a:schemeClr val="tx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b="1" smtClean="0">
                <a:solidFill>
                  <a:schemeClr val="tx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600200"/>
            <a:ext cx="3019425" cy="460851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altLang="zh-CN" b="1" smtClean="0">
                <a:latin typeface="Arial" charset="0"/>
                <a:ea typeface="宋体" charset="-122"/>
                <a:cs typeface="Arial" charset="0"/>
              </a:rPr>
              <a:t>ABB devices</a:t>
            </a:r>
          </a:p>
          <a:p>
            <a:pPr>
              <a:lnSpc>
                <a:spcPct val="90000"/>
              </a:lnSpc>
            </a:pPr>
            <a:r>
              <a:rPr lang="en-GB" altLang="zh-CN" sz="1600" smtClean="0">
                <a:latin typeface="Arial" charset="0"/>
                <a:ea typeface="宋体" charset="-122"/>
                <a:cs typeface="Arial" charset="0"/>
              </a:rPr>
              <a:t>UMC100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altLang="zh-CN" b="1" smtClean="0">
                <a:latin typeface="Arial" charset="0"/>
                <a:ea typeface="宋体" charset="-122"/>
                <a:cs typeface="Arial" charset="0"/>
              </a:rPr>
              <a:t>ABB Switchgear solutions</a:t>
            </a: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GB" altLang="zh-CN" sz="1600" smtClean="0">
                <a:latin typeface="Arial" charset="0"/>
                <a:ea typeface="宋体" charset="-122"/>
                <a:cs typeface="Arial" charset="0"/>
              </a:rPr>
              <a:t>MNS </a:t>
            </a:r>
            <a:r>
              <a:rPr lang="en-GB" altLang="zh-CN" sz="1600" i="1" smtClean="0">
                <a:latin typeface="Arial" charset="0"/>
                <a:ea typeface="宋体" charset="-122"/>
                <a:cs typeface="Arial" charset="0"/>
              </a:rPr>
              <a:t>i</a:t>
            </a:r>
            <a:r>
              <a:rPr lang="en-GB" altLang="zh-CN" sz="1600" smtClean="0">
                <a:latin typeface="Arial" charset="0"/>
                <a:ea typeface="宋体" charset="-122"/>
                <a:cs typeface="Arial" charset="0"/>
              </a:rPr>
              <a:t>S</a:t>
            </a:r>
            <a:endParaRPr lang="en-GB" altLang="zh-CN" sz="1600" i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zh-CN" sz="1600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zh-CN" b="1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8806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FBEC65DC-4A7D-4D74-AC99-F022979E4988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833C9D4F-E8FD-4D9F-AF6C-9554AE109F7C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CN" sz="600" smtClean="0">
              <a:ea typeface="宋体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5263" y="3962400"/>
            <a:ext cx="30257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Project 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Documentation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4656"/>
            <a:ext cx="8686800" cy="372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Motor Management: 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Intelligent Motor Management</a:t>
            </a: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145B4315-68BC-48E6-83A0-E0778385ECCB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3C3C7DB6-2412-4523-873D-D7BE984C3F69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447800" y="1595438"/>
            <a:ext cx="3810000" cy="1833562"/>
          </a:xfr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339725" indent="-222250">
              <a:lnSpc>
                <a:spcPct val="90000"/>
              </a:lnSpc>
            </a:pPr>
            <a:r>
              <a:rPr lang="en-US" dirty="0" smtClean="0"/>
              <a:t>Intelligent motor management features are integrated smoothly into switchgear solution.</a:t>
            </a:r>
          </a:p>
          <a:p>
            <a:pPr marL="339725" indent="-222250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dirty="0"/>
              <a:t>minimize life cycle costs, customers invest more </a:t>
            </a:r>
            <a:r>
              <a:rPr lang="en-US" dirty="0" smtClean="0"/>
              <a:t>money  </a:t>
            </a:r>
            <a:r>
              <a:rPr lang="en-US" dirty="0"/>
              <a:t>to use intelligent LV switchgear solutions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2" name="Content Placeholder 8"/>
          <p:cNvSpPr txBox="1">
            <a:spLocks/>
          </p:cNvSpPr>
          <p:nvPr/>
        </p:nvSpPr>
        <p:spPr bwMode="auto">
          <a:xfrm>
            <a:off x="1447800" y="1553650"/>
            <a:ext cx="7239000" cy="80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4738" indent="-16033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4000" indent="-1524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222250">
              <a:lnSpc>
                <a:spcPct val="90000"/>
              </a:lnSpc>
            </a:pPr>
            <a:r>
              <a:rPr lang="en-US" dirty="0" smtClean="0"/>
              <a:t>Intelligent motor management features such as control, protection, monitor and communication, are integrated smoothly into switchgear solution.</a:t>
            </a:r>
          </a:p>
          <a:p>
            <a:pPr marL="339725" indent="-222250">
              <a:lnSpc>
                <a:spcPct val="90000"/>
              </a:lnSpc>
            </a:pP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Advantages of </a:t>
            </a: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Intelligent </a:t>
            </a:r>
            <a:r>
              <a:rPr lang="en-US" sz="900" dirty="0" err="1" smtClean="0"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820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Advantages of Intelligent Switchgear: 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Comparison of technologies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Replace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numerous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conventional components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with 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one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intelligent device</a:t>
            </a: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E973183A-5D20-4EA9-861C-779B3226F7A3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450596CE-61EA-42D9-A257-77AE8B8EFBC2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CN" sz="600" smtClean="0">
              <a:ea typeface="宋体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37088" y="2144713"/>
            <a:ext cx="3024187" cy="2019300"/>
          </a:xfrm>
          <a:prstGeom prst="rect">
            <a:avLst/>
          </a:prstGeom>
          <a:solidFill>
            <a:schemeClr val="hlink">
              <a:alpha val="49019"/>
            </a:schemeClr>
          </a:solidFill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marL="182563" indent="-182563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400" b="1">
                <a:solidFill>
                  <a:srgbClr val="000000"/>
                </a:solidFill>
              </a:rPr>
              <a:t>Intelligent Starter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1  Main isolator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3  Main fuses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2  Control fuses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1+  Contactor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Current / Voltage transformer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n-GB" altLang="zh-CN" sz="1200">
                <a:solidFill>
                  <a:srgbClr val="000000"/>
                </a:solidFill>
              </a:rPr>
              <a:t>1  Intelligent Relay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6375" y="3859213"/>
            <a:ext cx="3000375" cy="2265362"/>
          </a:xfrm>
          <a:prstGeom prst="rect">
            <a:avLst/>
          </a:prstGeom>
          <a:solidFill>
            <a:schemeClr val="accent1">
              <a:alpha val="2392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zh-C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45025" y="3859213"/>
            <a:ext cx="3001963" cy="317500"/>
          </a:xfrm>
          <a:prstGeom prst="rect">
            <a:avLst/>
          </a:prstGeom>
          <a:solidFill>
            <a:schemeClr val="accent1">
              <a:alpha val="2392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zh-CN"/>
          </a:p>
        </p:txBody>
      </p:sp>
      <p:pic>
        <p:nvPicPr>
          <p:cNvPr id="348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546" y="4408842"/>
            <a:ext cx="240127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89075" y="2159000"/>
            <a:ext cx="3024188" cy="3962400"/>
          </a:xfrm>
          <a:prstGeom prst="rect">
            <a:avLst/>
          </a:prstGeom>
          <a:solidFill>
            <a:schemeClr val="hlink">
              <a:alpha val="49019"/>
            </a:schemeClr>
          </a:solidFill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marL="182563" indent="-182563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400" b="1" dirty="0">
                <a:solidFill>
                  <a:srgbClr val="000000"/>
                </a:solidFill>
              </a:rPr>
              <a:t>Conventional Starter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1  Main isolator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3  Main fuses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2  Control fuses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1+  Contactor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Current / Voltage transformer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Thermal overload relay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Earth fault relay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Thermistor relay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Ammeter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Counter (switching, running)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Pushbuttons and lamps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Interposing relays</a:t>
            </a:r>
          </a:p>
          <a:p>
            <a:pPr marL="539750" lvl="1" indent="-177800" eaLnBrk="0" hangingPunct="0">
              <a:spcBef>
                <a:spcPct val="50000"/>
              </a:spcBef>
              <a:buClr>
                <a:schemeClr val="bg2"/>
              </a:buClr>
              <a:buSzPct val="70000"/>
              <a:buFont typeface="Wingdings" pitchFamily="2" charset="2"/>
              <a:buChar char="§"/>
            </a:pPr>
            <a:r>
              <a:rPr lang="en-GB" altLang="zh-CN" sz="1200" dirty="0">
                <a:solidFill>
                  <a:srgbClr val="000000"/>
                </a:solidFill>
              </a:rPr>
              <a:t>Marshalling Cabinets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2405E-6 L 0.35243 -0.12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Advantages of Intelligent Switchgear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: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>Comparison of technologies</a:t>
            </a: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1200150" y="2627312"/>
            <a:ext cx="6191250" cy="1335088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Less components, less wiring for one starter</a:t>
            </a:r>
          </a:p>
          <a:p>
            <a:pPr lvl="1">
              <a:lnSpc>
                <a:spcPct val="90000"/>
              </a:lnSpc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Reduced module size</a:t>
            </a:r>
          </a:p>
          <a:p>
            <a:pPr lvl="1">
              <a:lnSpc>
                <a:spcPct val="90000"/>
              </a:lnSpc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Standardized module types</a:t>
            </a:r>
          </a:p>
          <a:p>
            <a:pPr lvl="1">
              <a:lnSpc>
                <a:spcPct val="90000"/>
              </a:lnSpc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Faster testing and commissioning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en-US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</a:t>
            </a:r>
            <a:endParaRPr lang="en-GB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027785DD-CE1A-42C8-BAA2-9ACE08340140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smtClean="0">
                <a:ea typeface="宋体" charset="-122"/>
              </a:rPr>
              <a:t> | Slide </a:t>
            </a:r>
            <a:fld id="{C949F5CA-8E5B-4DBD-9F95-8DC36C846888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 sz="600" smtClean="0">
              <a:ea typeface="宋体" charset="-122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17672371"/>
              </p:ext>
            </p:extLst>
          </p:nvPr>
        </p:nvGraphicFramePr>
        <p:xfrm>
          <a:off x="1476376" y="1982569"/>
          <a:ext cx="619125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874807060"/>
              </p:ext>
            </p:extLst>
          </p:nvPr>
        </p:nvGraphicFramePr>
        <p:xfrm>
          <a:off x="1524000" y="3962400"/>
          <a:ext cx="61722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5847" name="Rectangle 3"/>
          <p:cNvSpPr txBox="1">
            <a:spLocks noChangeArrowheads="1"/>
          </p:cNvSpPr>
          <p:nvPr/>
        </p:nvSpPr>
        <p:spPr bwMode="auto">
          <a:xfrm>
            <a:off x="1190624" y="4752975"/>
            <a:ext cx="7191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GB" altLang="zh-CN" dirty="0" smtClean="0">
                <a:cs typeface="Arial" charset="0"/>
              </a:rPr>
              <a:t>Local operator panel for motor monitoring and diagnosis</a:t>
            </a:r>
          </a:p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GB" altLang="zh-CN" dirty="0" smtClean="0"/>
              <a:t>Continuous online/offline data reporting to the network</a:t>
            </a:r>
          </a:p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GB" altLang="zh-CN" dirty="0" smtClean="0"/>
              <a:t>Detailed diagnosis information when motor is at fault</a:t>
            </a:r>
          </a:p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r>
              <a:rPr lang="en-GB" altLang="zh-CN" dirty="0" smtClean="0"/>
              <a:t>Providing preventative maintenance information</a:t>
            </a:r>
            <a:endParaRPr lang="en-GB" altLang="zh-CN" dirty="0"/>
          </a:p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GB" altLang="zh-CN" dirty="0"/>
          </a:p>
          <a:p>
            <a:pPr marL="628650" lvl="1" indent="-1714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GB" altLang="zh-CN" dirty="0"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altLang="zh-CN" dirty="0"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altLang="zh-CN" b="1" dirty="0">
                <a:cs typeface="Arial" charset="0"/>
              </a:rPr>
              <a:t> </a:t>
            </a:r>
            <a:endParaRPr lang="en-GB" altLang="zh-CN" dirty="0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5426" y="1484610"/>
            <a:ext cx="6600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cs typeface="Arial" charset="0"/>
              </a:rPr>
              <a:t>MNS3.0+M10x Starter </a:t>
            </a:r>
            <a:r>
              <a:rPr lang="en-US" altLang="zh-CN" b="1" dirty="0" err="1" smtClean="0">
                <a:cs typeface="Arial" charset="0"/>
              </a:rPr>
              <a:t>Vs</a:t>
            </a:r>
            <a:r>
              <a:rPr lang="en-US" altLang="zh-CN" b="1" dirty="0" smtClean="0">
                <a:cs typeface="Arial" charset="0"/>
              </a:rPr>
              <a:t> MNS3.0 Conventional Starter</a:t>
            </a:r>
            <a:endParaRPr lang="en-US" altLang="zh-CN" dirty="0">
              <a:cs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Advantages of Intelligent Switchgear: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Improving RAMS with MNS3.0+M10x 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1228724" y="2300629"/>
            <a:ext cx="6438901" cy="393382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GB" altLang="zh-CN" b="1" dirty="0" smtClean="0">
                <a:latin typeface="Arial" charset="0"/>
                <a:ea typeface="宋体" charset="-122"/>
                <a:cs typeface="Arial" charset="0"/>
              </a:rPr>
              <a:t>Improving Safety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The solution has been proven and type tested as part of MNS3.0 assembly. Providing an operator panel in front of every starter makes it easy and safe for operation. </a:t>
            </a:r>
          </a:p>
          <a:p>
            <a:pPr lvl="1">
              <a:lnSpc>
                <a:spcPct val="90000"/>
              </a:lnSpc>
            </a:pPr>
            <a:r>
              <a:rPr lang="en-GB" altLang="zh-CN" b="1" dirty="0" smtClean="0">
                <a:latin typeface="Arial" charset="0"/>
                <a:ea typeface="宋体" charset="-122"/>
                <a:cs typeface="Arial" charset="0"/>
              </a:rPr>
              <a:t>Improving Reliability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The solution was introduced to the market in 2004 and has large installed base across different industries with a growing global reputation.</a:t>
            </a:r>
          </a:p>
          <a:p>
            <a:pPr lvl="1">
              <a:lnSpc>
                <a:spcPct val="90000"/>
              </a:lnSpc>
            </a:pPr>
            <a:r>
              <a:rPr lang="en-GB" altLang="zh-CN" b="1" dirty="0" smtClean="0">
                <a:latin typeface="Arial" charset="0"/>
                <a:ea typeface="宋体" charset="-122"/>
                <a:cs typeface="Arial" charset="0"/>
              </a:rPr>
              <a:t>Improving Availability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Standardized solution requires minimum replacement time. </a:t>
            </a:r>
          </a:p>
          <a:p>
            <a:pPr lvl="1">
              <a:lnSpc>
                <a:spcPct val="90000"/>
              </a:lnSpc>
            </a:pPr>
            <a:r>
              <a:rPr lang="en-GB" altLang="zh-CN" b="1" dirty="0" smtClean="0">
                <a:latin typeface="Arial" charset="0"/>
                <a:ea typeface="宋体" charset="-122"/>
                <a:cs typeface="Arial" charset="0"/>
              </a:rPr>
              <a:t>Improving Maintainability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zh-CN" dirty="0" smtClean="0">
                <a:latin typeface="Arial" charset="0"/>
                <a:ea typeface="宋体" charset="-122"/>
                <a:cs typeface="Arial" charset="0"/>
              </a:rPr>
              <a:t>Preventative and maintenance information available to ensure maintenance and service provided in time and as needed.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GB" altLang="zh-CN" dirty="0" smtClean="0">
              <a:latin typeface="Arial" charset="0"/>
              <a:ea typeface="宋体" charset="-122"/>
              <a:cs typeface="Arial" charset="0"/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</a:t>
            </a:r>
            <a:endParaRPr lang="en-GB" altLang="zh-CN" dirty="0" smtClean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00" dirty="0" smtClean="0"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" dirty="0" smtClean="0">
                <a:ea typeface="宋体" charset="-122"/>
              </a:rPr>
              <a:t>© ABB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027785DD-CE1A-42C8-BAA2-9ACE08340140}" type="datetime4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August 8, 2013</a:t>
            </a:fld>
            <a:r>
              <a:rPr lang="en-US" altLang="zh-CN" sz="600" dirty="0" smtClean="0">
                <a:ea typeface="宋体" charset="-122"/>
              </a:rPr>
              <a:t> | Slide </a:t>
            </a:r>
            <a:fld id="{C949F5CA-8E5B-4DBD-9F95-8DC36C846888}" type="slidenum">
              <a:rPr lang="en-US" altLang="zh-CN" sz="600" smtClean="0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CN" sz="600" dirty="0" smtClean="0">
              <a:ea typeface="宋体" charset="-122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6899470"/>
              </p:ext>
            </p:extLst>
          </p:nvPr>
        </p:nvGraphicFramePr>
        <p:xfrm>
          <a:off x="1476376" y="1631732"/>
          <a:ext cx="619125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40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325" y="2564131"/>
            <a:ext cx="5943600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Content Placeholder 8"/>
          <p:cNvSpPr>
            <a:spLocks noGrp="1"/>
          </p:cNvSpPr>
          <p:nvPr>
            <p:ph sz="half" idx="1"/>
          </p:nvPr>
        </p:nvSpPr>
        <p:spPr>
          <a:xfrm>
            <a:off x="1600200" y="1513682"/>
            <a:ext cx="7162800" cy="4608512"/>
          </a:xfrm>
        </p:spPr>
        <p:txBody>
          <a:bodyPr>
            <a:normAutofit/>
          </a:bodyPr>
          <a:lstStyle/>
          <a:p>
            <a:pPr marL="339725" indent="-222250">
              <a:lnSpc>
                <a:spcPct val="90000"/>
              </a:lnSpc>
            </a:pP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MNS3.0 </a:t>
            </a:r>
            <a:r>
              <a:rPr lang="en-US" altLang="zh-CN" b="1" dirty="0" err="1" smtClean="0">
                <a:latin typeface="Arial" charset="0"/>
                <a:ea typeface="宋体" charset="-122"/>
                <a:cs typeface="Arial" charset="0"/>
              </a:rPr>
              <a:t>Withdrawable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 Modules </a:t>
            </a:r>
            <a:b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M10x 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is mounted inside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the 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MNS 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drawer. In 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case of a problem a drawer can be replaced by a spare part without the need of wiring work inside the switchgear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.</a:t>
            </a:r>
          </a:p>
          <a:p>
            <a:pPr marL="117475" indent="0">
              <a:lnSpc>
                <a:spcPct val="90000"/>
              </a:lnSpc>
              <a:buNone/>
            </a:pPr>
            <a:endParaRPr lang="en-US" altLang="zh-CN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MNS3.0+M10x Solution: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Typical Applications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9800" y="32766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" charset="0"/>
              </a:rPr>
              <a:t>First M10x+M10x </a:t>
            </a:r>
            <a:r>
              <a:rPr lang="en-US" dirty="0" err="1" smtClean="0">
                <a:cs typeface="Arial" charset="0"/>
              </a:rPr>
              <a:t>swgr</a:t>
            </a:r>
            <a:r>
              <a:rPr lang="en-US" dirty="0" smtClean="0">
                <a:cs typeface="Arial" charset="0"/>
              </a:rPr>
              <a:t> was manufactured in </a:t>
            </a:r>
            <a:r>
              <a:rPr lang="en-US" b="1" dirty="0" smtClean="0">
                <a:cs typeface="Arial" charset="0"/>
              </a:rPr>
              <a:t>2004!</a:t>
            </a:r>
          </a:p>
          <a:p>
            <a:r>
              <a:rPr lang="en-US" dirty="0" smtClean="0">
                <a:cs typeface="Arial" charset="0"/>
              </a:rPr>
              <a:t>Latest updated  in </a:t>
            </a:r>
            <a:r>
              <a:rPr lang="en-US" b="1" i="1" dirty="0" smtClean="0">
                <a:cs typeface="Arial" charset="0"/>
              </a:rPr>
              <a:t>2013!</a:t>
            </a:r>
            <a:endParaRPr lang="en-AU" b="1" i="1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304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MNS3.0+M10x Solution: </a:t>
            </a:r>
            <a:br>
              <a:rPr lang="en-US" altLang="zh-CN" dirty="0" smtClean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Typical Applications</a:t>
            </a:r>
            <a: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chemeClr val="accent1"/>
                </a:solidFill>
                <a:latin typeface="Arial" charset="0"/>
                <a:ea typeface="宋体" charset="-122"/>
                <a:cs typeface="Arial" charset="0"/>
              </a:rPr>
            </a:br>
            <a:endParaRPr lang="en-US" altLang="zh-CN" dirty="0" smtClean="0">
              <a:solidFill>
                <a:schemeClr val="accent1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7890" name="Content Placeholder 8"/>
          <p:cNvSpPr>
            <a:spLocks noGrp="1"/>
          </p:cNvSpPr>
          <p:nvPr>
            <p:ph sz="half" idx="1"/>
          </p:nvPr>
        </p:nvSpPr>
        <p:spPr>
          <a:xfrm>
            <a:off x="4863842" y="1513682"/>
            <a:ext cx="4064258" cy="4608512"/>
          </a:xfrm>
        </p:spPr>
        <p:txBody>
          <a:bodyPr>
            <a:normAutofit/>
          </a:bodyPr>
          <a:lstStyle/>
          <a:p>
            <a:pPr marL="339725" indent="-222250">
              <a:lnSpc>
                <a:spcPct val="90000"/>
              </a:lnSpc>
            </a:pP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MNS3.0 Removable Modules</a:t>
            </a:r>
          </a:p>
          <a:p>
            <a:pPr marL="566737" lvl="1" indent="0">
              <a:lnSpc>
                <a:spcPct val="90000"/>
              </a:lnSpc>
              <a:buNone/>
            </a:pP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/>
            </a:r>
            <a:br>
              <a:rPr lang="en-US" altLang="zh-CN" dirty="0">
                <a:latin typeface="Arial" charset="0"/>
                <a:ea typeface="宋体" charset="-122"/>
                <a:cs typeface="Arial" charset="0"/>
              </a:rPr>
            </a:b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M10x is also provided as part of the standard solutions for MNS3.0 mining concept switchgear removable module design. In 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a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removable module</a:t>
            </a:r>
            <a:r>
              <a:rPr lang="en-US" altLang="zh-CN" dirty="0">
                <a:latin typeface="Arial" charset="0"/>
                <a:ea typeface="宋体" charset="-122"/>
                <a:cs typeface="Arial" charset="0"/>
              </a:rPr>
              <a:t>, replacing the module may require additional work</a:t>
            </a: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.</a:t>
            </a:r>
          </a:p>
          <a:p>
            <a:pPr marL="117475" indent="0">
              <a:lnSpc>
                <a:spcPct val="90000"/>
              </a:lnSpc>
              <a:buNone/>
            </a:pP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  <a:p>
            <a:pPr marL="339725" indent="-222250">
              <a:lnSpc>
                <a:spcPct val="90000"/>
              </a:lnSpc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 </a:t>
            </a:r>
            <a:r>
              <a:rPr lang="en-US" altLang="zh-CN" b="1" dirty="0" smtClean="0">
                <a:latin typeface="Arial" charset="0"/>
                <a:ea typeface="宋体" charset="-122"/>
                <a:cs typeface="Arial" charset="0"/>
              </a:rPr>
              <a:t>Fixed design </a:t>
            </a:r>
          </a:p>
          <a:p>
            <a:pPr marL="566737" lvl="1" indent="0">
              <a:lnSpc>
                <a:spcPct val="90000"/>
              </a:lnSpc>
              <a:buNone/>
            </a:pPr>
            <a:r>
              <a:rPr lang="en-US" altLang="zh-CN" dirty="0" smtClean="0">
                <a:latin typeface="Arial" charset="0"/>
                <a:ea typeface="宋体" charset="-122"/>
                <a:cs typeface="Arial" charset="0"/>
              </a:rPr>
              <a:t>Such as ACB instrument chambers, customized fixed modules etc.. </a:t>
            </a:r>
            <a:endParaRPr lang="en-US" altLang="zh-CN" b="1" dirty="0"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92263"/>
            <a:ext cx="1376364" cy="22177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Motor </a:t>
            </a: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Advantages of Intelligent </a:t>
            </a:r>
            <a:r>
              <a:rPr lang="en-US" sz="900" b="1" dirty="0" err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Swgr</a:t>
            </a:r>
            <a:endParaRPr lang="en-US" sz="900" b="1" dirty="0"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b="1" dirty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MNS3.0+M10x 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Project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References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Product Guide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Serial Communication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 smtClean="0">
                <a:latin typeface="Arial" pitchFamily="34" charset="0"/>
                <a:ea typeface="+mn-ea"/>
                <a:cs typeface="Arial" pitchFamily="34" charset="0"/>
              </a:rPr>
              <a:t>Documentation </a:t>
            </a: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r>
              <a:rPr lang="en-US" sz="900" dirty="0">
                <a:latin typeface="Arial" pitchFamily="34" charset="0"/>
                <a:ea typeface="+mn-ea"/>
                <a:cs typeface="Arial" pitchFamily="34" charset="0"/>
              </a:rPr>
              <a:t>Other ABB LV MCC 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defRPr/>
            </a:pPr>
            <a:endParaRPr lang="en-US" sz="900" dirty="0">
              <a:latin typeface="Arial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2873"/>
            <a:ext cx="3035042" cy="20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832658" y="3962400"/>
            <a:ext cx="289174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de-DE" altLang="zh-CN" dirty="0" smtClean="0"/>
              <a:t>M10x removable module in new Mining Concept MNS3.0 switchboard! 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de-DE" altLang="zh-CN" dirty="0"/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de-DE" altLang="zh-CN" dirty="0"/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a234a965-f6da-4e1f-b70e-adf191b0af56"/>
  <p:tag name="AUDIO_IMPORT" val="d:\Data\My Articulate Projects\MNS iS - Module 1 - Higher safety, availability and condition monitoring\data\wav\Slide11.wav"/>
  <p:tag name="AUDIO_ID" val="1808"/>
  <p:tag name="ELAPSEDTIME" val="56.469"/>
  <p:tag name="TIMELINE" val="2.9/15.9/25.0/31.6/37.5/44.9"/>
  <p:tag name="ARTICULATE_SLIDE_PAUSE" val="1"/>
  <p:tag name="ARTICULATE_NAV_LEVEL" val="2"/>
  <p:tag name="ARTICULATE_PLAYLIST_ID" val="-1"/>
  <p:tag name="ARTICULATE_LOCK_SLIDE" val="0"/>
  <p:tag name="ARTICULATE_SLIDE_NAV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  <p:tag name="BULLET_12" val="8226"/>
  <p:tag name="BULLET_13" val="8226"/>
  <p:tag name="MARGIN_1" val="0"/>
  <p:tag name="MARGIN_2" val="36"/>
  <p:tag name="MARGIN_3" val="72"/>
  <p:tag name="MARGIN_4" val="108"/>
  <p:tag name="MARGIN_5" val="144"/>
  <p:tag name="FONT_SIZE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a234a965-f6da-4e1f-b70e-adf191b0af56"/>
  <p:tag name="AUDIO_IMPORT" val="d:\Data\My Articulate Projects\MNS iS - Module 1 - Higher safety, availability and condition monitoring\data\wav\Slide11.wav"/>
  <p:tag name="AUDIO_ID" val="1808"/>
  <p:tag name="ELAPSEDTIME" val="56.469"/>
  <p:tag name="TIMELINE" val="2.9/15.9/25.0/31.6/37.5/44.9"/>
  <p:tag name="ARTICULATE_SLIDE_PAUSE" val="1"/>
  <p:tag name="ARTICULATE_NAV_LEVEL" val="2"/>
  <p:tag name="ARTICULATE_PLAYLIST_ID" val="-1"/>
  <p:tag name="ARTICULATE_LOCK_SLIDE" val="0"/>
  <p:tag name="ARTICULATE_SLIDE_NAV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  <p:tag name="BULLET_12" val="8226"/>
  <p:tag name="BULLET_13" val="8226"/>
  <p:tag name="MARGIN_1" val="0"/>
  <p:tag name="MARGIN_2" val="36"/>
  <p:tag name="MARGIN_3" val="72"/>
  <p:tag name="MARGIN_4" val="108"/>
  <p:tag name="MARGIN_5" val="144"/>
  <p:tag name="FONT_SIZE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508000f-a13c-4755-97ff-1bfda6b1fbc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b0d5349-584c-477c-8306-9bf1f28f73a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0c6a183-f63d-48ab-9192-8e5e15f2f516"/>
</p:tagLst>
</file>

<file path=ppt/theme/theme1.xml><?xml version="1.0" encoding="utf-8"?>
<a:theme xmlns:a="http://schemas.openxmlformats.org/drawingml/2006/main" name="ABB Design 2 Green">
  <a:themeElements>
    <a:clrScheme name="ABB Green 2">
      <a:dk1>
        <a:srgbClr val="000000"/>
      </a:dk1>
      <a:lt1>
        <a:srgbClr val="FFFFFF"/>
      </a:lt1>
      <a:dk2>
        <a:srgbClr val="084C07"/>
      </a:dk2>
      <a:lt2>
        <a:srgbClr val="666666"/>
      </a:lt2>
      <a:accent1>
        <a:srgbClr val="028208"/>
      </a:accent1>
      <a:accent2>
        <a:srgbClr val="3AB200"/>
      </a:accent2>
      <a:accent3>
        <a:srgbClr val="98DB38"/>
      </a:accent3>
      <a:accent4>
        <a:srgbClr val="999999"/>
      </a:accent4>
      <a:accent5>
        <a:srgbClr val="666666"/>
      </a:accent5>
      <a:accent6>
        <a:srgbClr val="666666"/>
      </a:accent6>
      <a:hlink>
        <a:srgbClr val="98DB38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13356</TotalTime>
  <Words>2705</Words>
  <Application>Microsoft Office PowerPoint</Application>
  <PresentationFormat>On-screen Show (4:3)</PresentationFormat>
  <Paragraphs>968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ABB Design 2 Green</vt:lpstr>
      <vt:lpstr>MNS Intelligent Solution with M10x</vt:lpstr>
      <vt:lpstr>Introduction to M10x  Content </vt:lpstr>
      <vt:lpstr>Motor Management:  Tasks of Motor Management</vt:lpstr>
      <vt:lpstr>Motor Management:  Intelligent Motor Management</vt:lpstr>
      <vt:lpstr>Advantages of Intelligent Switchgear:  Comparison of technologies</vt:lpstr>
      <vt:lpstr>Advantages of Intelligent Switchgear: Comparison of technologies</vt:lpstr>
      <vt:lpstr>Advantages of Intelligent Switchgear: Improving RAMS with MNS3.0+M10x </vt:lpstr>
      <vt:lpstr>MNS3.0+M10x Solution:  Typical Applications </vt:lpstr>
      <vt:lpstr>MNS3.0+M10x Solution:  Typical Applications </vt:lpstr>
      <vt:lpstr>MNS3.0+M10x Solution:  Test &amp; Certificates </vt:lpstr>
      <vt:lpstr>Project References A world of experience</vt:lpstr>
      <vt:lpstr>Project References System Integration Experience</vt:lpstr>
      <vt:lpstr>Product Guide </vt:lpstr>
      <vt:lpstr>Product Guide  Assortment</vt:lpstr>
      <vt:lpstr>Product Guide  Digital Inputs &amp; Outputs</vt:lpstr>
      <vt:lpstr>Product Guide:  Control Functions </vt:lpstr>
      <vt:lpstr>Product Guide:  Protection Functions</vt:lpstr>
      <vt:lpstr>Product Guide:  Monitoring &amp; Reporting Functions</vt:lpstr>
      <vt:lpstr>Product Guide:  Maintenance &amp; Service Data</vt:lpstr>
      <vt:lpstr>PowerPoint Presentation</vt:lpstr>
      <vt:lpstr>Product Guide:  Engineering Tool- Parameters Setup Software</vt:lpstr>
      <vt:lpstr>Product Guide:  Device Selection Guide</vt:lpstr>
      <vt:lpstr>Product Guide:  Coordination Table</vt:lpstr>
      <vt:lpstr>Serial Communication:  PROFIBUS DP Communication  </vt:lpstr>
      <vt:lpstr>Serial Communication: Modbus RTU Communication </vt:lpstr>
      <vt:lpstr>Serial Communication: Modbus RTU Communication (redundant) </vt:lpstr>
      <vt:lpstr>Serial Communication: Other Protocols via Gateway </vt:lpstr>
      <vt:lpstr>Documentation Material LPLS &amp; M10x Support Database </vt:lpstr>
      <vt:lpstr>Documentation Material M10x Product Documents</vt:lpstr>
      <vt:lpstr>Documentation Material Demo Box</vt:lpstr>
      <vt:lpstr>Other ABB LV MCC solutions </vt:lpstr>
      <vt:lpstr>PowerPoint Presentation</vt:lpstr>
    </vt:vector>
  </TitlesOfParts>
  <Company>ABB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M10x Internal Sales Presentation</dc:title>
  <dc:subject>M10x</dc:subject>
  <dc:creator>ABB</dc:creator>
  <cp:lastModifiedBy>Lee Chen</cp:lastModifiedBy>
  <cp:revision>336</cp:revision>
  <dcterms:created xsi:type="dcterms:W3CDTF">2010-08-27T09:36:12Z</dcterms:created>
  <dcterms:modified xsi:type="dcterms:W3CDTF">2013-08-11T11:44:19Z</dcterms:modified>
</cp:coreProperties>
</file>